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7"/>
  </p:notesMasterIdLst>
  <p:sldIdLst>
    <p:sldId id="256" r:id="rId2"/>
    <p:sldId id="258" r:id="rId3"/>
    <p:sldId id="260" r:id="rId4"/>
    <p:sldId id="259" r:id="rId5"/>
    <p:sldId id="297" r:id="rId6"/>
    <p:sldId id="298" r:id="rId7"/>
    <p:sldId id="261" r:id="rId8"/>
    <p:sldId id="263" r:id="rId9"/>
    <p:sldId id="301" r:id="rId10"/>
    <p:sldId id="302" r:id="rId11"/>
    <p:sldId id="262" r:id="rId12"/>
    <p:sldId id="300" r:id="rId13"/>
    <p:sldId id="305" r:id="rId14"/>
    <p:sldId id="266" r:id="rId15"/>
    <p:sldId id="275" r:id="rId16"/>
  </p:sldIdLst>
  <p:sldSz cx="9144000" cy="5143500" type="screen16x9"/>
  <p:notesSz cx="6858000" cy="9144000"/>
  <p:embeddedFontLst>
    <p:embeddedFont>
      <p:font typeface="Asap" panose="020B0604020202020204" charset="0"/>
      <p:regular r:id="rId18"/>
      <p:bold r:id="rId19"/>
      <p:italic r:id="rId20"/>
      <p:boldItalic r:id="rId21"/>
    </p:embeddedFont>
    <p:embeddedFont>
      <p:font typeface="Bebas Neue" panose="020B0606020202050201" pitchFamily="34" charset="0"/>
      <p:regular r:id="rId22"/>
    </p:embeddedFont>
    <p:embeddedFont>
      <p:font typeface="Montserrat" panose="00000500000000000000" pitchFamily="2" charset="0"/>
      <p:regular r:id="rId23"/>
      <p:bold r:id="rId24"/>
      <p:italic r:id="rId25"/>
      <p:boldItalic r:id="rId26"/>
    </p:embeddedFont>
    <p:embeddedFont>
      <p:font typeface="Nunito Light" pitchFamily="2" charset="0"/>
      <p:regular r:id="rId27"/>
      <p:italic r:id="rId28"/>
    </p:embeddedFont>
    <p:embeddedFont>
      <p:font typeface="Raleway" pitchFamily="2" charset="0"/>
      <p:regular r:id="rId29"/>
      <p:bold r:id="rId30"/>
      <p:italic r:id="rId31"/>
      <p:boldItalic r:id="rId32"/>
    </p:embeddedFont>
    <p:embeddedFont>
      <p:font typeface="Syne" panose="020B0604020202020204" charset="0"/>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0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34F2AB-966C-4D13-83A1-1AE3A3E758D5}">
  <a:tblStyle styleId="{5734F2AB-966C-4D13-83A1-1AE3A3E758D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9966901-4213-4F6B-82D7-DCE92A9DE18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2" d="100"/>
          <a:sy n="122" d="100"/>
        </p:scale>
        <p:origin x="576" y="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2.jp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25b52671039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25b52671039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99427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649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0228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25b22d75719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25b22d75719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474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81390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92468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817325" y="1297600"/>
            <a:ext cx="5313300" cy="16779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rgbClr val="191919"/>
              </a:buClr>
              <a:buSzPts val="5200"/>
              <a:buNone/>
              <a:defRPr sz="5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817325" y="3086006"/>
            <a:ext cx="2549700" cy="759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674400" y="-2853400"/>
            <a:ext cx="4459203" cy="4665836"/>
            <a:chOff x="-674400" y="-2853400"/>
            <a:chExt cx="4459203" cy="4665836"/>
          </a:xfrm>
        </p:grpSpPr>
        <p:sp>
          <p:nvSpPr>
            <p:cNvPr id="12" name="Google Shape;12;p2"/>
            <p:cNvSpPr/>
            <p:nvPr/>
          </p:nvSpPr>
          <p:spPr>
            <a:xfrm>
              <a:off x="-674400" y="-2853400"/>
              <a:ext cx="4300847" cy="4665836"/>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2699645">
              <a:off x="2674891" y="-1012245"/>
              <a:ext cx="358440" cy="2273920"/>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p:nvPr/>
        </p:nvSpPr>
        <p:spPr>
          <a:xfrm rot="-8100195">
            <a:off x="7166010" y="3660571"/>
            <a:ext cx="651971" cy="4135636"/>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8120113" y="534988"/>
            <a:ext cx="1269225" cy="740575"/>
            <a:chOff x="878675" y="4238213"/>
            <a:chExt cx="1269225" cy="740575"/>
          </a:xfrm>
        </p:grpSpPr>
        <p:sp>
          <p:nvSpPr>
            <p:cNvPr id="16" name="Google Shape;16;p2"/>
            <p:cNvSpPr/>
            <p:nvPr/>
          </p:nvSpPr>
          <p:spPr>
            <a:xfrm>
              <a:off x="878675" y="4238213"/>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78675" y="4509063"/>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78675" y="4779638"/>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7257684" y="198047"/>
            <a:ext cx="660720" cy="201300"/>
            <a:chOff x="3004984" y="4544318"/>
            <a:chExt cx="660720" cy="201300"/>
          </a:xfrm>
        </p:grpSpPr>
        <p:sp>
          <p:nvSpPr>
            <p:cNvPr id="20" name="Google Shape;20;p2"/>
            <p:cNvSpPr/>
            <p:nvPr/>
          </p:nvSpPr>
          <p:spPr>
            <a:xfrm>
              <a:off x="3004984" y="4544318"/>
              <a:ext cx="201300" cy="20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432904" y="4544318"/>
              <a:ext cx="232800" cy="201300"/>
            </a:xfrm>
            <a:prstGeom prst="triangle">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2577059" y="4744153"/>
            <a:ext cx="1088650" cy="201300"/>
            <a:chOff x="2577059" y="4745624"/>
            <a:chExt cx="1088650" cy="201300"/>
          </a:xfrm>
        </p:grpSpPr>
        <p:sp>
          <p:nvSpPr>
            <p:cNvPr id="23" name="Google Shape;23;p2"/>
            <p:cNvSpPr/>
            <p:nvPr/>
          </p:nvSpPr>
          <p:spPr>
            <a:xfrm>
              <a:off x="2577059" y="4745624"/>
              <a:ext cx="201300" cy="201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004984" y="4745624"/>
              <a:ext cx="201300" cy="201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432909" y="4745624"/>
              <a:ext cx="232800" cy="2013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33"/>
        <p:cNvGrpSpPr/>
        <p:nvPr/>
      </p:nvGrpSpPr>
      <p:grpSpPr>
        <a:xfrm>
          <a:off x="0" y="0"/>
          <a:ext cx="0" cy="0"/>
          <a:chOff x="0" y="0"/>
          <a:chExt cx="0" cy="0"/>
        </a:xfrm>
      </p:grpSpPr>
      <p:sp>
        <p:nvSpPr>
          <p:cNvPr id="134" name="Google Shape;13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5" name="Google Shape;135;p13"/>
          <p:cNvSpPr txBox="1">
            <a:spLocks noGrp="1"/>
          </p:cNvSpPr>
          <p:nvPr>
            <p:ph type="title" idx="2" hasCustomPrompt="1"/>
          </p:nvPr>
        </p:nvSpPr>
        <p:spPr>
          <a:xfrm>
            <a:off x="948600" y="1623175"/>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6" name="Google Shape;136;p13"/>
          <p:cNvSpPr txBox="1">
            <a:spLocks noGrp="1"/>
          </p:cNvSpPr>
          <p:nvPr>
            <p:ph type="title" idx="3" hasCustomPrompt="1"/>
          </p:nvPr>
        </p:nvSpPr>
        <p:spPr>
          <a:xfrm>
            <a:off x="948600" y="2500326"/>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7" name="Google Shape;137;p13"/>
          <p:cNvSpPr txBox="1">
            <a:spLocks noGrp="1"/>
          </p:cNvSpPr>
          <p:nvPr>
            <p:ph type="title" idx="4" hasCustomPrompt="1"/>
          </p:nvPr>
        </p:nvSpPr>
        <p:spPr>
          <a:xfrm>
            <a:off x="4509973" y="1623175"/>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8" name="Google Shape;138;p13"/>
          <p:cNvSpPr txBox="1">
            <a:spLocks noGrp="1"/>
          </p:cNvSpPr>
          <p:nvPr>
            <p:ph type="title" idx="5" hasCustomPrompt="1"/>
          </p:nvPr>
        </p:nvSpPr>
        <p:spPr>
          <a:xfrm>
            <a:off x="4509973" y="2500324"/>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 name="Google Shape;139;p13"/>
          <p:cNvSpPr txBox="1">
            <a:spLocks noGrp="1"/>
          </p:cNvSpPr>
          <p:nvPr>
            <p:ph type="title" idx="6" hasCustomPrompt="1"/>
          </p:nvPr>
        </p:nvSpPr>
        <p:spPr>
          <a:xfrm>
            <a:off x="4509973" y="3377478"/>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0" name="Google Shape;140;p13"/>
          <p:cNvSpPr txBox="1">
            <a:spLocks noGrp="1"/>
          </p:cNvSpPr>
          <p:nvPr>
            <p:ph type="title" idx="7" hasCustomPrompt="1"/>
          </p:nvPr>
        </p:nvSpPr>
        <p:spPr>
          <a:xfrm>
            <a:off x="948600" y="3377478"/>
            <a:ext cx="605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a:spLocks noGrp="1"/>
          </p:cNvSpPr>
          <p:nvPr>
            <p:ph type="subTitle" idx="1"/>
          </p:nvPr>
        </p:nvSpPr>
        <p:spPr>
          <a:xfrm>
            <a:off x="1606925" y="1623175"/>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2" name="Google Shape;142;p13"/>
          <p:cNvSpPr txBox="1">
            <a:spLocks noGrp="1"/>
          </p:cNvSpPr>
          <p:nvPr>
            <p:ph type="subTitle" idx="8"/>
          </p:nvPr>
        </p:nvSpPr>
        <p:spPr>
          <a:xfrm>
            <a:off x="5168503" y="1623175"/>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3" name="Google Shape;143;p13"/>
          <p:cNvSpPr txBox="1">
            <a:spLocks noGrp="1"/>
          </p:cNvSpPr>
          <p:nvPr>
            <p:ph type="subTitle" idx="9"/>
          </p:nvPr>
        </p:nvSpPr>
        <p:spPr>
          <a:xfrm>
            <a:off x="5168475" y="3377476"/>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4" name="Google Shape;144;p13"/>
          <p:cNvSpPr txBox="1">
            <a:spLocks noGrp="1"/>
          </p:cNvSpPr>
          <p:nvPr>
            <p:ph type="subTitle" idx="13"/>
          </p:nvPr>
        </p:nvSpPr>
        <p:spPr>
          <a:xfrm>
            <a:off x="1606925" y="2500323"/>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5" name="Google Shape;145;p13"/>
          <p:cNvSpPr txBox="1">
            <a:spLocks noGrp="1"/>
          </p:cNvSpPr>
          <p:nvPr>
            <p:ph type="subTitle" idx="14"/>
          </p:nvPr>
        </p:nvSpPr>
        <p:spPr>
          <a:xfrm>
            <a:off x="5168503" y="2500325"/>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6" name="Google Shape;146;p13"/>
          <p:cNvSpPr txBox="1">
            <a:spLocks noGrp="1"/>
          </p:cNvSpPr>
          <p:nvPr>
            <p:ph type="subTitle" idx="15"/>
          </p:nvPr>
        </p:nvSpPr>
        <p:spPr>
          <a:xfrm>
            <a:off x="1606925" y="3377476"/>
            <a:ext cx="25896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7" name="Google Shape;147;p13"/>
          <p:cNvSpPr/>
          <p:nvPr/>
        </p:nvSpPr>
        <p:spPr>
          <a:xfrm rot="2700075">
            <a:off x="8329316" y="3504270"/>
            <a:ext cx="846457" cy="2684699"/>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48;p13"/>
          <p:cNvGrpSpPr/>
          <p:nvPr/>
        </p:nvGrpSpPr>
        <p:grpSpPr>
          <a:xfrm>
            <a:off x="-76439" y="4569403"/>
            <a:ext cx="2421237" cy="706360"/>
            <a:chOff x="-76439" y="4569403"/>
            <a:chExt cx="2421237" cy="706360"/>
          </a:xfrm>
        </p:grpSpPr>
        <p:grpSp>
          <p:nvGrpSpPr>
            <p:cNvPr id="149" name="Google Shape;149;p13"/>
            <p:cNvGrpSpPr/>
            <p:nvPr/>
          </p:nvGrpSpPr>
          <p:grpSpPr>
            <a:xfrm>
              <a:off x="-76439" y="4569403"/>
              <a:ext cx="1210587" cy="706360"/>
              <a:chOff x="4805650" y="2718925"/>
              <a:chExt cx="1269225" cy="740575"/>
            </a:xfrm>
          </p:grpSpPr>
          <p:sp>
            <p:nvSpPr>
              <p:cNvPr id="150" name="Google Shape;150;p13"/>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13"/>
            <p:cNvGrpSpPr/>
            <p:nvPr/>
          </p:nvGrpSpPr>
          <p:grpSpPr>
            <a:xfrm>
              <a:off x="1134211" y="4569403"/>
              <a:ext cx="1210587" cy="706360"/>
              <a:chOff x="4805650" y="2718925"/>
              <a:chExt cx="1269225" cy="740575"/>
            </a:xfrm>
          </p:grpSpPr>
          <p:sp>
            <p:nvSpPr>
              <p:cNvPr id="154" name="Google Shape;154;p13"/>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7" name="Google Shape;157;p13"/>
          <p:cNvSpPr/>
          <p:nvPr/>
        </p:nvSpPr>
        <p:spPr>
          <a:xfrm>
            <a:off x="7286625" y="-1775075"/>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13"/>
          <p:cNvGrpSpPr/>
          <p:nvPr/>
        </p:nvGrpSpPr>
        <p:grpSpPr>
          <a:xfrm>
            <a:off x="8298905" y="-377847"/>
            <a:ext cx="613790" cy="6291393"/>
            <a:chOff x="6539500" y="1042525"/>
            <a:chExt cx="346500" cy="3551650"/>
          </a:xfrm>
        </p:grpSpPr>
        <p:sp>
          <p:nvSpPr>
            <p:cNvPr id="159" name="Google Shape;159;p13"/>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97"/>
        <p:cNvGrpSpPr/>
        <p:nvPr/>
      </p:nvGrpSpPr>
      <p:grpSpPr>
        <a:xfrm>
          <a:off x="0" y="0"/>
          <a:ext cx="0" cy="0"/>
          <a:chOff x="0" y="0"/>
          <a:chExt cx="0" cy="0"/>
        </a:xfrm>
      </p:grpSpPr>
      <p:grpSp>
        <p:nvGrpSpPr>
          <p:cNvPr id="298" name="Google Shape;298;p22"/>
          <p:cNvGrpSpPr/>
          <p:nvPr/>
        </p:nvGrpSpPr>
        <p:grpSpPr>
          <a:xfrm rot="-5400000">
            <a:off x="4309982" y="-4442520"/>
            <a:ext cx="572695" cy="9412228"/>
            <a:chOff x="6539500" y="1042525"/>
            <a:chExt cx="346500" cy="3551650"/>
          </a:xfrm>
        </p:grpSpPr>
        <p:sp>
          <p:nvSpPr>
            <p:cNvPr id="299" name="Google Shape;299;p22"/>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 name="Google Shape;302;p22"/>
          <p:cNvSpPr/>
          <p:nvPr/>
        </p:nvSpPr>
        <p:spPr>
          <a:xfrm flipH="1">
            <a:off x="-2377380" y="-2122904"/>
            <a:ext cx="3377899" cy="3664562"/>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 name="Google Shape;303;p22"/>
          <p:cNvGrpSpPr/>
          <p:nvPr/>
        </p:nvGrpSpPr>
        <p:grpSpPr>
          <a:xfrm rot="10800000" flipH="1">
            <a:off x="6854276" y="-543396"/>
            <a:ext cx="3304431" cy="2359299"/>
            <a:chOff x="6398434" y="3874100"/>
            <a:chExt cx="2343070" cy="1672905"/>
          </a:xfrm>
        </p:grpSpPr>
        <p:sp>
          <p:nvSpPr>
            <p:cNvPr id="304" name="Google Shape;304;p22"/>
            <p:cNvSpPr/>
            <p:nvPr/>
          </p:nvSpPr>
          <p:spPr>
            <a:xfrm rot="-8100197">
              <a:off x="7743857" y="3688660"/>
              <a:ext cx="322197" cy="2043785"/>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2"/>
            <p:cNvSpPr/>
            <p:nvPr/>
          </p:nvSpPr>
          <p:spPr>
            <a:xfrm rot="-8100197">
              <a:off x="6712576" y="4517273"/>
              <a:ext cx="322197" cy="1021908"/>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22"/>
          <p:cNvGrpSpPr/>
          <p:nvPr/>
        </p:nvGrpSpPr>
        <p:grpSpPr>
          <a:xfrm rot="-5400000">
            <a:off x="4309982" y="188730"/>
            <a:ext cx="572695" cy="9412228"/>
            <a:chOff x="6539500" y="1042525"/>
            <a:chExt cx="346500" cy="3551650"/>
          </a:xfrm>
        </p:grpSpPr>
        <p:sp>
          <p:nvSpPr>
            <p:cNvPr id="307" name="Google Shape;307;p22"/>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10"/>
        <p:cNvGrpSpPr/>
        <p:nvPr/>
      </p:nvGrpSpPr>
      <p:grpSpPr>
        <a:xfrm>
          <a:off x="0" y="0"/>
          <a:ext cx="0" cy="0"/>
          <a:chOff x="0" y="0"/>
          <a:chExt cx="0" cy="0"/>
        </a:xfrm>
      </p:grpSpPr>
      <p:grpSp>
        <p:nvGrpSpPr>
          <p:cNvPr id="311" name="Google Shape;311;p23"/>
          <p:cNvGrpSpPr/>
          <p:nvPr/>
        </p:nvGrpSpPr>
        <p:grpSpPr>
          <a:xfrm flipH="1">
            <a:off x="-31260" y="4593467"/>
            <a:ext cx="2421237" cy="706360"/>
            <a:chOff x="-76439" y="4569403"/>
            <a:chExt cx="2421237" cy="706360"/>
          </a:xfrm>
        </p:grpSpPr>
        <p:grpSp>
          <p:nvGrpSpPr>
            <p:cNvPr id="312" name="Google Shape;312;p23"/>
            <p:cNvGrpSpPr/>
            <p:nvPr/>
          </p:nvGrpSpPr>
          <p:grpSpPr>
            <a:xfrm>
              <a:off x="-76439" y="4569403"/>
              <a:ext cx="1210587" cy="706360"/>
              <a:chOff x="4805650" y="2718925"/>
              <a:chExt cx="1269225" cy="740575"/>
            </a:xfrm>
          </p:grpSpPr>
          <p:sp>
            <p:nvSpPr>
              <p:cNvPr id="313" name="Google Shape;313;p23"/>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3"/>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3"/>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23"/>
            <p:cNvGrpSpPr/>
            <p:nvPr/>
          </p:nvGrpSpPr>
          <p:grpSpPr>
            <a:xfrm>
              <a:off x="1134211" y="4569403"/>
              <a:ext cx="1210587" cy="706360"/>
              <a:chOff x="4805650" y="2718925"/>
              <a:chExt cx="1269225" cy="740575"/>
            </a:xfrm>
          </p:grpSpPr>
          <p:sp>
            <p:nvSpPr>
              <p:cNvPr id="317" name="Google Shape;317;p23"/>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0" name="Google Shape;320;p23"/>
          <p:cNvSpPr/>
          <p:nvPr/>
        </p:nvSpPr>
        <p:spPr>
          <a:xfrm>
            <a:off x="-1151193" y="-239425"/>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 name="Google Shape;321;p23"/>
          <p:cNvGrpSpPr/>
          <p:nvPr/>
        </p:nvGrpSpPr>
        <p:grpSpPr>
          <a:xfrm>
            <a:off x="6785319" y="3491150"/>
            <a:ext cx="3304431" cy="2359299"/>
            <a:chOff x="6398434" y="3874100"/>
            <a:chExt cx="2343070" cy="1672905"/>
          </a:xfrm>
        </p:grpSpPr>
        <p:sp>
          <p:nvSpPr>
            <p:cNvPr id="322" name="Google Shape;322;p23"/>
            <p:cNvSpPr/>
            <p:nvPr/>
          </p:nvSpPr>
          <p:spPr>
            <a:xfrm rot="-8100197">
              <a:off x="7743857" y="3688660"/>
              <a:ext cx="322197" cy="2043785"/>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rot="-8100197">
              <a:off x="6712576" y="4517273"/>
              <a:ext cx="322197" cy="1021908"/>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78"/>
        <p:cNvGrpSpPr/>
        <p:nvPr/>
      </p:nvGrpSpPr>
      <p:grpSpPr>
        <a:xfrm>
          <a:off x="0" y="0"/>
          <a:ext cx="0" cy="0"/>
          <a:chOff x="0" y="0"/>
          <a:chExt cx="0" cy="0"/>
        </a:xfrm>
      </p:grpSpPr>
      <p:sp>
        <p:nvSpPr>
          <p:cNvPr id="279" name="Google Shape;279;p21"/>
          <p:cNvSpPr txBox="1">
            <a:spLocks noGrp="1"/>
          </p:cNvSpPr>
          <p:nvPr>
            <p:ph type="ctrTitle"/>
          </p:nvPr>
        </p:nvSpPr>
        <p:spPr>
          <a:xfrm>
            <a:off x="1115250" y="535000"/>
            <a:ext cx="4473000" cy="10563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80" name="Google Shape;280;p21"/>
          <p:cNvSpPr txBox="1">
            <a:spLocks noGrp="1"/>
          </p:cNvSpPr>
          <p:nvPr>
            <p:ph type="subTitle" idx="1"/>
          </p:nvPr>
        </p:nvSpPr>
        <p:spPr>
          <a:xfrm>
            <a:off x="1115350" y="1700400"/>
            <a:ext cx="4473000" cy="11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81" name="Google Shape;281;p21"/>
          <p:cNvSpPr txBox="1"/>
          <p:nvPr/>
        </p:nvSpPr>
        <p:spPr>
          <a:xfrm>
            <a:off x="1115350" y="3663575"/>
            <a:ext cx="4379400" cy="515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a:solidFill>
                  <a:schemeClr val="dk1"/>
                </a:solidFill>
                <a:latin typeface="Asap"/>
                <a:ea typeface="Asap"/>
                <a:cs typeface="Asap"/>
                <a:sym typeface="Asap"/>
              </a:rPr>
              <a:t>CREDITS: This presentation template was created by </a:t>
            </a:r>
            <a:r>
              <a:rPr lang="en" sz="1000" b="1" u="sng">
                <a:solidFill>
                  <a:schemeClr val="hlink"/>
                </a:solidFill>
                <a:latin typeface="Asap"/>
                <a:ea typeface="Asap"/>
                <a:cs typeface="Asap"/>
                <a:sym typeface="Asap"/>
                <a:hlinkClick r:id="rId2"/>
              </a:rPr>
              <a:t>Slidesgo</a:t>
            </a:r>
            <a:r>
              <a:rPr lang="en" sz="1000" u="sng">
                <a:solidFill>
                  <a:schemeClr val="dk1"/>
                </a:solidFill>
                <a:latin typeface="Asap"/>
                <a:ea typeface="Asap"/>
                <a:cs typeface="Asap"/>
                <a:sym typeface="Asap"/>
              </a:rPr>
              <a:t>,</a:t>
            </a:r>
            <a:r>
              <a:rPr lang="en" sz="1000">
                <a:solidFill>
                  <a:schemeClr val="dk1"/>
                </a:solidFill>
                <a:latin typeface="Asap"/>
                <a:ea typeface="Asap"/>
                <a:cs typeface="Asap"/>
                <a:sym typeface="Asap"/>
              </a:rPr>
              <a:t> and includes icons by </a:t>
            </a:r>
            <a:r>
              <a:rPr lang="en" sz="1000"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Flaticon</a:t>
            </a:r>
            <a:r>
              <a:rPr lang="en" sz="1000" u="sng">
                <a:solidFill>
                  <a:schemeClr val="dk1"/>
                </a:solidFill>
                <a:latin typeface="Asap"/>
                <a:ea typeface="Asap"/>
                <a:cs typeface="Asap"/>
                <a:sym typeface="Asap"/>
              </a:rPr>
              <a:t>,</a:t>
            </a:r>
            <a:r>
              <a:rPr lang="en" sz="1000">
                <a:solidFill>
                  <a:schemeClr val="dk1"/>
                </a:solidFill>
                <a:latin typeface="Asap"/>
                <a:ea typeface="Asap"/>
                <a:cs typeface="Asap"/>
                <a:sym typeface="Asap"/>
              </a:rPr>
              <a:t> and infographics &amp; images by </a:t>
            </a:r>
            <a:r>
              <a:rPr lang="en" sz="1000"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Freepik</a:t>
            </a:r>
            <a:endParaRPr sz="1000" b="1" u="sng">
              <a:solidFill>
                <a:schemeClr val="dk1"/>
              </a:solidFill>
              <a:latin typeface="Asap"/>
              <a:ea typeface="Asap"/>
              <a:cs typeface="Asap"/>
              <a:sym typeface="Asap"/>
            </a:endParaRPr>
          </a:p>
        </p:txBody>
      </p:sp>
      <p:grpSp>
        <p:nvGrpSpPr>
          <p:cNvPr id="282" name="Google Shape;282;p21"/>
          <p:cNvGrpSpPr/>
          <p:nvPr/>
        </p:nvGrpSpPr>
        <p:grpSpPr>
          <a:xfrm>
            <a:off x="8395487" y="-126199"/>
            <a:ext cx="545183" cy="5588521"/>
            <a:chOff x="6539500" y="1042525"/>
            <a:chExt cx="346500" cy="3551650"/>
          </a:xfrm>
        </p:grpSpPr>
        <p:sp>
          <p:nvSpPr>
            <p:cNvPr id="283" name="Google Shape;283;p21"/>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1"/>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1"/>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21"/>
          <p:cNvGrpSpPr/>
          <p:nvPr/>
        </p:nvGrpSpPr>
        <p:grpSpPr>
          <a:xfrm>
            <a:off x="6310475" y="4492143"/>
            <a:ext cx="1269225" cy="740575"/>
            <a:chOff x="4805650" y="2718925"/>
            <a:chExt cx="1269225" cy="740575"/>
          </a:xfrm>
        </p:grpSpPr>
        <p:sp>
          <p:nvSpPr>
            <p:cNvPr id="287" name="Google Shape;287;p21"/>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1"/>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1"/>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21"/>
          <p:cNvGrpSpPr/>
          <p:nvPr/>
        </p:nvGrpSpPr>
        <p:grpSpPr>
          <a:xfrm>
            <a:off x="-247634" y="-126199"/>
            <a:ext cx="545183" cy="5588521"/>
            <a:chOff x="6539500" y="1042525"/>
            <a:chExt cx="346500" cy="3551650"/>
          </a:xfrm>
        </p:grpSpPr>
        <p:sp>
          <p:nvSpPr>
            <p:cNvPr id="291" name="Google Shape;291;p21"/>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1"/>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1"/>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21"/>
          <p:cNvGrpSpPr/>
          <p:nvPr/>
        </p:nvGrpSpPr>
        <p:grpSpPr>
          <a:xfrm>
            <a:off x="6377590" y="-666721"/>
            <a:ext cx="2609428" cy="1655723"/>
            <a:chOff x="6404568" y="-666694"/>
            <a:chExt cx="2414125" cy="1531800"/>
          </a:xfrm>
        </p:grpSpPr>
        <p:sp>
          <p:nvSpPr>
            <p:cNvPr id="295" name="Google Shape;295;p21"/>
            <p:cNvSpPr/>
            <p:nvPr/>
          </p:nvSpPr>
          <p:spPr>
            <a:xfrm rot="-2700000">
              <a:off x="7966410" y="-455779"/>
              <a:ext cx="431555" cy="1368757"/>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6" name="Google Shape;296;p21"/>
            <p:cNvSpPr/>
            <p:nvPr/>
          </p:nvSpPr>
          <p:spPr>
            <a:xfrm rot="-2700000">
              <a:off x="6825297" y="-714567"/>
              <a:ext cx="431555" cy="1368757"/>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Tree>
    <p:extLst>
      <p:ext uri="{BB962C8B-B14F-4D97-AF65-F5344CB8AC3E}">
        <p14:creationId xmlns:p14="http://schemas.microsoft.com/office/powerpoint/2010/main" val="476808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213"/>
        <p:cNvGrpSpPr/>
        <p:nvPr/>
      </p:nvGrpSpPr>
      <p:grpSpPr>
        <a:xfrm>
          <a:off x="0" y="0"/>
          <a:ext cx="0" cy="0"/>
          <a:chOff x="0" y="0"/>
          <a:chExt cx="0" cy="0"/>
        </a:xfrm>
      </p:grpSpPr>
      <p:sp>
        <p:nvSpPr>
          <p:cNvPr id="214" name="Google Shape;21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5" name="Google Shape;215;p18"/>
          <p:cNvSpPr txBox="1">
            <a:spLocks noGrp="1"/>
          </p:cNvSpPr>
          <p:nvPr>
            <p:ph type="subTitle" idx="1"/>
          </p:nvPr>
        </p:nvSpPr>
        <p:spPr>
          <a:xfrm>
            <a:off x="1620250" y="1306475"/>
            <a:ext cx="2820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16" name="Google Shape;216;p18"/>
          <p:cNvSpPr txBox="1">
            <a:spLocks noGrp="1"/>
          </p:cNvSpPr>
          <p:nvPr>
            <p:ph type="subTitle" idx="2"/>
          </p:nvPr>
        </p:nvSpPr>
        <p:spPr>
          <a:xfrm>
            <a:off x="1620251" y="1756175"/>
            <a:ext cx="28209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7" name="Google Shape;217;p18"/>
          <p:cNvSpPr txBox="1">
            <a:spLocks noGrp="1"/>
          </p:cNvSpPr>
          <p:nvPr>
            <p:ph type="subTitle" idx="3"/>
          </p:nvPr>
        </p:nvSpPr>
        <p:spPr>
          <a:xfrm>
            <a:off x="5504890" y="1756175"/>
            <a:ext cx="28209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8" name="Google Shape;218;p18"/>
          <p:cNvSpPr txBox="1">
            <a:spLocks noGrp="1"/>
          </p:cNvSpPr>
          <p:nvPr>
            <p:ph type="subTitle" idx="4"/>
          </p:nvPr>
        </p:nvSpPr>
        <p:spPr>
          <a:xfrm>
            <a:off x="1620251" y="3352100"/>
            <a:ext cx="28209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9" name="Google Shape;219;p18"/>
          <p:cNvSpPr txBox="1">
            <a:spLocks noGrp="1"/>
          </p:cNvSpPr>
          <p:nvPr>
            <p:ph type="subTitle" idx="5"/>
          </p:nvPr>
        </p:nvSpPr>
        <p:spPr>
          <a:xfrm>
            <a:off x="5504890" y="3352100"/>
            <a:ext cx="28209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0" name="Google Shape;220;p18"/>
          <p:cNvSpPr txBox="1">
            <a:spLocks noGrp="1"/>
          </p:cNvSpPr>
          <p:nvPr>
            <p:ph type="subTitle" idx="6"/>
          </p:nvPr>
        </p:nvSpPr>
        <p:spPr>
          <a:xfrm>
            <a:off x="1620250" y="2902400"/>
            <a:ext cx="2820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21" name="Google Shape;221;p18"/>
          <p:cNvSpPr txBox="1">
            <a:spLocks noGrp="1"/>
          </p:cNvSpPr>
          <p:nvPr>
            <p:ph type="subTitle" idx="7"/>
          </p:nvPr>
        </p:nvSpPr>
        <p:spPr>
          <a:xfrm>
            <a:off x="5504888" y="1306475"/>
            <a:ext cx="2820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22" name="Google Shape;222;p18"/>
          <p:cNvSpPr txBox="1">
            <a:spLocks noGrp="1"/>
          </p:cNvSpPr>
          <p:nvPr>
            <p:ph type="subTitle" idx="8"/>
          </p:nvPr>
        </p:nvSpPr>
        <p:spPr>
          <a:xfrm>
            <a:off x="5504888" y="2902400"/>
            <a:ext cx="28209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grpSp>
        <p:nvGrpSpPr>
          <p:cNvPr id="223" name="Google Shape;223;p18"/>
          <p:cNvGrpSpPr/>
          <p:nvPr/>
        </p:nvGrpSpPr>
        <p:grpSpPr>
          <a:xfrm flipH="1">
            <a:off x="-621321" y="2623328"/>
            <a:ext cx="2848550" cy="4337371"/>
            <a:chOff x="6744106" y="2623328"/>
            <a:chExt cx="2848550" cy="4337371"/>
          </a:xfrm>
        </p:grpSpPr>
        <p:sp>
          <p:nvSpPr>
            <p:cNvPr id="224" name="Google Shape;224;p18"/>
            <p:cNvSpPr/>
            <p:nvPr/>
          </p:nvSpPr>
          <p:spPr>
            <a:xfrm rot="10800000">
              <a:off x="6744106" y="3994302"/>
              <a:ext cx="2734348" cy="2966397"/>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p:nvPr/>
          </p:nvSpPr>
          <p:spPr>
            <a:xfrm rot="2700000">
              <a:off x="8700805" y="2573233"/>
              <a:ext cx="451589" cy="1432300"/>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18"/>
          <p:cNvGrpSpPr/>
          <p:nvPr/>
        </p:nvGrpSpPr>
        <p:grpSpPr>
          <a:xfrm>
            <a:off x="8509425" y="361088"/>
            <a:ext cx="1269225" cy="740575"/>
            <a:chOff x="4805650" y="2718925"/>
            <a:chExt cx="1269225" cy="740575"/>
          </a:xfrm>
        </p:grpSpPr>
        <p:sp>
          <p:nvSpPr>
            <p:cNvPr id="227" name="Google Shape;227;p18"/>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8"/>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8"/>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18"/>
          <p:cNvSpPr/>
          <p:nvPr/>
        </p:nvSpPr>
        <p:spPr>
          <a:xfrm rot="10800000" flipH="1">
            <a:off x="-2023569" y="-1733573"/>
            <a:ext cx="2734348" cy="2966397"/>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03247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97"/>
        <p:cNvGrpSpPr/>
        <p:nvPr/>
      </p:nvGrpSpPr>
      <p:grpSpPr>
        <a:xfrm>
          <a:off x="0" y="0"/>
          <a:ext cx="0" cy="0"/>
          <a:chOff x="0" y="0"/>
          <a:chExt cx="0" cy="0"/>
        </a:xfrm>
      </p:grpSpPr>
      <p:sp>
        <p:nvSpPr>
          <p:cNvPr id="198" name="Google Shape;198;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9" name="Google Shape;199;p17"/>
          <p:cNvSpPr txBox="1">
            <a:spLocks noGrp="1"/>
          </p:cNvSpPr>
          <p:nvPr>
            <p:ph type="subTitle" idx="1"/>
          </p:nvPr>
        </p:nvSpPr>
        <p:spPr>
          <a:xfrm>
            <a:off x="791375" y="1767272"/>
            <a:ext cx="2296200" cy="747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0" name="Google Shape;200;p17"/>
          <p:cNvSpPr txBox="1">
            <a:spLocks noGrp="1"/>
          </p:cNvSpPr>
          <p:nvPr>
            <p:ph type="subTitle" idx="2"/>
          </p:nvPr>
        </p:nvSpPr>
        <p:spPr>
          <a:xfrm>
            <a:off x="791375" y="2511750"/>
            <a:ext cx="2296200" cy="102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1" name="Google Shape;201;p17"/>
          <p:cNvSpPr txBox="1">
            <a:spLocks noGrp="1"/>
          </p:cNvSpPr>
          <p:nvPr>
            <p:ph type="subTitle" idx="3"/>
          </p:nvPr>
        </p:nvSpPr>
        <p:spPr>
          <a:xfrm>
            <a:off x="3423900" y="3165550"/>
            <a:ext cx="2296200" cy="102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17"/>
          <p:cNvSpPr txBox="1">
            <a:spLocks noGrp="1"/>
          </p:cNvSpPr>
          <p:nvPr>
            <p:ph type="subTitle" idx="4"/>
          </p:nvPr>
        </p:nvSpPr>
        <p:spPr>
          <a:xfrm>
            <a:off x="6056425" y="2511750"/>
            <a:ext cx="2296200" cy="102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3" name="Google Shape;203;p17"/>
          <p:cNvSpPr txBox="1">
            <a:spLocks noGrp="1"/>
          </p:cNvSpPr>
          <p:nvPr>
            <p:ph type="subTitle" idx="5"/>
          </p:nvPr>
        </p:nvSpPr>
        <p:spPr>
          <a:xfrm>
            <a:off x="3423900" y="2421098"/>
            <a:ext cx="2296200" cy="747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4" name="Google Shape;204;p17"/>
          <p:cNvSpPr txBox="1">
            <a:spLocks noGrp="1"/>
          </p:cNvSpPr>
          <p:nvPr>
            <p:ph type="subTitle" idx="6"/>
          </p:nvPr>
        </p:nvSpPr>
        <p:spPr>
          <a:xfrm>
            <a:off x="6056425" y="1767272"/>
            <a:ext cx="2296200" cy="747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grpSp>
        <p:nvGrpSpPr>
          <p:cNvPr id="205" name="Google Shape;205;p17"/>
          <p:cNvGrpSpPr/>
          <p:nvPr/>
        </p:nvGrpSpPr>
        <p:grpSpPr>
          <a:xfrm>
            <a:off x="4513316" y="2516692"/>
            <a:ext cx="5140031" cy="5416592"/>
            <a:chOff x="4513316" y="2516692"/>
            <a:chExt cx="5140031" cy="5416592"/>
          </a:xfrm>
        </p:grpSpPr>
        <p:sp>
          <p:nvSpPr>
            <p:cNvPr id="206" name="Google Shape;206;p17"/>
            <p:cNvSpPr/>
            <p:nvPr/>
          </p:nvSpPr>
          <p:spPr>
            <a:xfrm rot="10800000">
              <a:off x="4513316" y="4342826"/>
              <a:ext cx="3309591" cy="3590458"/>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7"/>
            <p:cNvSpPr/>
            <p:nvPr/>
          </p:nvSpPr>
          <p:spPr>
            <a:xfrm rot="-8100000">
              <a:off x="8087199" y="3254895"/>
              <a:ext cx="484820" cy="3075349"/>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7"/>
            <p:cNvSpPr/>
            <p:nvPr/>
          </p:nvSpPr>
          <p:spPr>
            <a:xfrm rot="2700000">
              <a:off x="8792376" y="2468331"/>
              <a:ext cx="435953" cy="1382709"/>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17"/>
          <p:cNvGrpSpPr/>
          <p:nvPr/>
        </p:nvGrpSpPr>
        <p:grpSpPr>
          <a:xfrm>
            <a:off x="-382556" y="4002025"/>
            <a:ext cx="1269225" cy="740575"/>
            <a:chOff x="4805650" y="2718925"/>
            <a:chExt cx="1269225" cy="740575"/>
          </a:xfrm>
        </p:grpSpPr>
        <p:sp>
          <p:nvSpPr>
            <p:cNvPr id="210" name="Google Shape;210;p17"/>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7"/>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7"/>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84736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sp>
        <p:nvSpPr>
          <p:cNvPr id="27" name="Google Shape;27;p3"/>
          <p:cNvSpPr/>
          <p:nvPr/>
        </p:nvSpPr>
        <p:spPr>
          <a:xfrm>
            <a:off x="0" y="4541375"/>
            <a:ext cx="9144000" cy="60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txBox="1">
            <a:spLocks noGrp="1"/>
          </p:cNvSpPr>
          <p:nvPr>
            <p:ph type="title"/>
          </p:nvPr>
        </p:nvSpPr>
        <p:spPr>
          <a:xfrm>
            <a:off x="2391900" y="2141197"/>
            <a:ext cx="4360200" cy="978300"/>
          </a:xfrm>
          <a:prstGeom prst="rect">
            <a:avLst/>
          </a:prstGeom>
        </p:spPr>
        <p:txBody>
          <a:bodyPr spcFirstLastPara="1" wrap="square" lIns="91425" tIns="91425" rIns="91425" bIns="91425" anchor="t" anchorCtr="0">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29" name="Google Shape;29;p3"/>
          <p:cNvSpPr txBox="1">
            <a:spLocks noGrp="1"/>
          </p:cNvSpPr>
          <p:nvPr>
            <p:ph type="title" idx="2" hasCustomPrompt="1"/>
          </p:nvPr>
        </p:nvSpPr>
        <p:spPr>
          <a:xfrm>
            <a:off x="3933450" y="1482841"/>
            <a:ext cx="1277100" cy="768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30" name="Google Shape;30;p3"/>
          <p:cNvGrpSpPr/>
          <p:nvPr/>
        </p:nvGrpSpPr>
        <p:grpSpPr>
          <a:xfrm flipH="1">
            <a:off x="578418" y="-286676"/>
            <a:ext cx="1269225" cy="740575"/>
            <a:chOff x="4805650" y="2718925"/>
            <a:chExt cx="1269225" cy="740575"/>
          </a:xfrm>
        </p:grpSpPr>
        <p:sp>
          <p:nvSpPr>
            <p:cNvPr id="31" name="Google Shape;31;p3"/>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3"/>
          <p:cNvSpPr/>
          <p:nvPr/>
        </p:nvSpPr>
        <p:spPr>
          <a:xfrm rot="8100000" flipH="1">
            <a:off x="4141323" y="3975470"/>
            <a:ext cx="628203" cy="1992465"/>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0"/>
        <p:cNvGrpSpPr/>
        <p:nvPr/>
      </p:nvGrpSpPr>
      <p:grpSpPr>
        <a:xfrm>
          <a:off x="0" y="0"/>
          <a:ext cx="0" cy="0"/>
          <a:chOff x="0" y="0"/>
          <a:chExt cx="0" cy="0"/>
        </a:xfrm>
      </p:grpSpPr>
      <p:sp>
        <p:nvSpPr>
          <p:cNvPr id="51" name="Google Shape;51;p5"/>
          <p:cNvSpPr txBox="1">
            <a:spLocks noGrp="1"/>
          </p:cNvSpPr>
          <p:nvPr>
            <p:ph type="subTitle" idx="1"/>
          </p:nvPr>
        </p:nvSpPr>
        <p:spPr>
          <a:xfrm>
            <a:off x="1481263" y="2146203"/>
            <a:ext cx="2907600" cy="477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52" name="Google Shape;52;p5"/>
          <p:cNvSpPr txBox="1">
            <a:spLocks noGrp="1"/>
          </p:cNvSpPr>
          <p:nvPr>
            <p:ph type="subTitle" idx="2"/>
          </p:nvPr>
        </p:nvSpPr>
        <p:spPr>
          <a:xfrm>
            <a:off x="4755138" y="2146203"/>
            <a:ext cx="2907600" cy="47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53" name="Google Shape;53;p5"/>
          <p:cNvSpPr txBox="1">
            <a:spLocks noGrp="1"/>
          </p:cNvSpPr>
          <p:nvPr>
            <p:ph type="subTitle" idx="3"/>
          </p:nvPr>
        </p:nvSpPr>
        <p:spPr>
          <a:xfrm>
            <a:off x="1481263" y="2585250"/>
            <a:ext cx="2907600" cy="12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 name="Google Shape;54;p5"/>
          <p:cNvSpPr txBox="1">
            <a:spLocks noGrp="1"/>
          </p:cNvSpPr>
          <p:nvPr>
            <p:ph type="subTitle" idx="4"/>
          </p:nvPr>
        </p:nvSpPr>
        <p:spPr>
          <a:xfrm>
            <a:off x="4755138" y="2585250"/>
            <a:ext cx="2907600" cy="12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5" name="Google Shape;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6" name="Google Shape;56;p5"/>
          <p:cNvGrpSpPr/>
          <p:nvPr/>
        </p:nvGrpSpPr>
        <p:grpSpPr>
          <a:xfrm rot="5400000">
            <a:off x="4285643" y="124788"/>
            <a:ext cx="572695" cy="9412228"/>
            <a:chOff x="6539500" y="1042525"/>
            <a:chExt cx="346500" cy="3551650"/>
          </a:xfrm>
        </p:grpSpPr>
        <p:sp>
          <p:nvSpPr>
            <p:cNvPr id="57" name="Google Shape;57;p5"/>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5"/>
          <p:cNvGrpSpPr/>
          <p:nvPr/>
        </p:nvGrpSpPr>
        <p:grpSpPr>
          <a:xfrm rot="5400000" flipH="1">
            <a:off x="-248139" y="226900"/>
            <a:ext cx="1269225" cy="740575"/>
            <a:chOff x="4805650" y="2718925"/>
            <a:chExt cx="1269225" cy="740575"/>
          </a:xfrm>
        </p:grpSpPr>
        <p:sp>
          <p:nvSpPr>
            <p:cNvPr id="61" name="Google Shape;61;p5"/>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5"/>
          <p:cNvSpPr/>
          <p:nvPr/>
        </p:nvSpPr>
        <p:spPr>
          <a:xfrm flipH="1">
            <a:off x="8118431" y="-239425"/>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rot="10800000" flipH="1">
            <a:off x="8167801" y="3552837"/>
            <a:ext cx="3377899" cy="3664562"/>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 name="Google Shape;66;p5"/>
          <p:cNvGrpSpPr/>
          <p:nvPr/>
        </p:nvGrpSpPr>
        <p:grpSpPr>
          <a:xfrm flipH="1">
            <a:off x="-990387" y="3278592"/>
            <a:ext cx="3304431" cy="2359299"/>
            <a:chOff x="6398434" y="3874100"/>
            <a:chExt cx="2343070" cy="1672905"/>
          </a:xfrm>
        </p:grpSpPr>
        <p:sp>
          <p:nvSpPr>
            <p:cNvPr id="67" name="Google Shape;67;p5"/>
            <p:cNvSpPr/>
            <p:nvPr/>
          </p:nvSpPr>
          <p:spPr>
            <a:xfrm rot="-8100197">
              <a:off x="7743857" y="3688660"/>
              <a:ext cx="322197" cy="2043785"/>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rot="-8100197">
              <a:off x="6712576" y="4517273"/>
              <a:ext cx="322197" cy="1021908"/>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2"/>
        <p:cNvGrpSpPr/>
        <p:nvPr/>
      </p:nvGrpSpPr>
      <p:grpSpPr>
        <a:xfrm>
          <a:off x="0" y="0"/>
          <a:ext cx="0" cy="0"/>
          <a:chOff x="0" y="0"/>
          <a:chExt cx="0" cy="0"/>
        </a:xfrm>
      </p:grpSpPr>
      <p:sp>
        <p:nvSpPr>
          <p:cNvPr id="83" name="Google Shape;83;p7"/>
          <p:cNvSpPr txBox="1">
            <a:spLocks noGrp="1"/>
          </p:cNvSpPr>
          <p:nvPr>
            <p:ph type="title"/>
          </p:nvPr>
        </p:nvSpPr>
        <p:spPr>
          <a:xfrm>
            <a:off x="720000" y="445025"/>
            <a:ext cx="42297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84" name="Google Shape;84;p7"/>
          <p:cNvSpPr txBox="1">
            <a:spLocks noGrp="1"/>
          </p:cNvSpPr>
          <p:nvPr>
            <p:ph type="body" idx="1"/>
          </p:nvPr>
        </p:nvSpPr>
        <p:spPr>
          <a:xfrm>
            <a:off x="720000" y="1395175"/>
            <a:ext cx="4229700" cy="1365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Clr>
                <a:srgbClr val="E76A28"/>
              </a:buClr>
              <a:buSzPts val="1200"/>
              <a:buFont typeface="Nunito Light"/>
              <a:buChar char="○"/>
              <a:defRPr/>
            </a:lvl2pPr>
            <a:lvl3pPr marL="1371600" lvl="2" indent="-304800" rtl="0">
              <a:lnSpc>
                <a:spcPct val="100000"/>
              </a:lnSpc>
              <a:spcBef>
                <a:spcPts val="0"/>
              </a:spcBef>
              <a:spcAft>
                <a:spcPts val="0"/>
              </a:spcAft>
              <a:buClr>
                <a:srgbClr val="E76A28"/>
              </a:buClr>
              <a:buSzPts val="1200"/>
              <a:buFont typeface="Nunito Light"/>
              <a:buChar char="■"/>
              <a:defRPr/>
            </a:lvl3pPr>
            <a:lvl4pPr marL="1828800" lvl="3" indent="-304800" rtl="0">
              <a:lnSpc>
                <a:spcPct val="100000"/>
              </a:lnSpc>
              <a:spcBef>
                <a:spcPts val="0"/>
              </a:spcBef>
              <a:spcAft>
                <a:spcPts val="0"/>
              </a:spcAft>
              <a:buClr>
                <a:srgbClr val="E76A28"/>
              </a:buClr>
              <a:buSzPts val="1200"/>
              <a:buFont typeface="Nunito Light"/>
              <a:buChar char="●"/>
              <a:defRPr/>
            </a:lvl4pPr>
            <a:lvl5pPr marL="2286000" lvl="4" indent="-304800" rtl="0">
              <a:lnSpc>
                <a:spcPct val="100000"/>
              </a:lnSpc>
              <a:spcBef>
                <a:spcPts val="0"/>
              </a:spcBef>
              <a:spcAft>
                <a:spcPts val="0"/>
              </a:spcAft>
              <a:buClr>
                <a:srgbClr val="E76A28"/>
              </a:buClr>
              <a:buSzPts val="1200"/>
              <a:buFont typeface="Nunito Light"/>
              <a:buChar char="○"/>
              <a:defRPr/>
            </a:lvl5pPr>
            <a:lvl6pPr marL="2743200" lvl="5" indent="-304800" rtl="0">
              <a:lnSpc>
                <a:spcPct val="100000"/>
              </a:lnSpc>
              <a:spcBef>
                <a:spcPts val="0"/>
              </a:spcBef>
              <a:spcAft>
                <a:spcPts val="0"/>
              </a:spcAft>
              <a:buClr>
                <a:srgbClr val="999999"/>
              </a:buClr>
              <a:buSzPts val="1200"/>
              <a:buFont typeface="Nunito Light"/>
              <a:buChar char="■"/>
              <a:defRPr/>
            </a:lvl6pPr>
            <a:lvl7pPr marL="3200400" lvl="6" indent="-304800" rtl="0">
              <a:lnSpc>
                <a:spcPct val="100000"/>
              </a:lnSpc>
              <a:spcBef>
                <a:spcPts val="0"/>
              </a:spcBef>
              <a:spcAft>
                <a:spcPts val="0"/>
              </a:spcAft>
              <a:buClr>
                <a:srgbClr val="999999"/>
              </a:buClr>
              <a:buSzPts val="1200"/>
              <a:buFont typeface="Nunito Light"/>
              <a:buChar char="●"/>
              <a:defRPr/>
            </a:lvl7pPr>
            <a:lvl8pPr marL="3657600" lvl="7" indent="-304800" rtl="0">
              <a:lnSpc>
                <a:spcPct val="100000"/>
              </a:lnSpc>
              <a:spcBef>
                <a:spcPts val="0"/>
              </a:spcBef>
              <a:spcAft>
                <a:spcPts val="0"/>
              </a:spcAft>
              <a:buClr>
                <a:srgbClr val="999999"/>
              </a:buClr>
              <a:buSzPts val="1200"/>
              <a:buFont typeface="Nunito Light"/>
              <a:buChar char="○"/>
              <a:defRPr/>
            </a:lvl8pPr>
            <a:lvl9pPr marL="4114800" lvl="8" indent="-304800" rtl="0">
              <a:lnSpc>
                <a:spcPct val="100000"/>
              </a:lnSpc>
              <a:spcBef>
                <a:spcPts val="0"/>
              </a:spcBef>
              <a:spcAft>
                <a:spcPts val="0"/>
              </a:spcAft>
              <a:buClr>
                <a:srgbClr val="999999"/>
              </a:buClr>
              <a:buSzPts val="1200"/>
              <a:buFont typeface="Nunito Light"/>
              <a:buChar char="■"/>
              <a:defRPr/>
            </a:lvl9pPr>
          </a:lstStyle>
          <a:p>
            <a:endParaRPr/>
          </a:p>
        </p:txBody>
      </p:sp>
      <p:sp>
        <p:nvSpPr>
          <p:cNvPr id="85" name="Google Shape;85;p7"/>
          <p:cNvSpPr>
            <a:spLocks noGrp="1"/>
          </p:cNvSpPr>
          <p:nvPr>
            <p:ph type="pic" idx="2"/>
          </p:nvPr>
        </p:nvSpPr>
        <p:spPr>
          <a:xfrm>
            <a:off x="5435301" y="535000"/>
            <a:ext cx="2993700" cy="4073400"/>
          </a:xfrm>
          <a:prstGeom prst="roundRect">
            <a:avLst>
              <a:gd name="adj" fmla="val 16667"/>
            </a:avLst>
          </a:prstGeom>
          <a:noFill/>
          <a:ln>
            <a:noFill/>
          </a:ln>
        </p:spPr>
      </p:sp>
      <p:sp>
        <p:nvSpPr>
          <p:cNvPr id="86" name="Google Shape;86;p7"/>
          <p:cNvSpPr/>
          <p:nvPr/>
        </p:nvSpPr>
        <p:spPr>
          <a:xfrm rot="-8100000">
            <a:off x="16636" y="3373476"/>
            <a:ext cx="477242" cy="1513664"/>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87;p7"/>
          <p:cNvGrpSpPr/>
          <p:nvPr/>
        </p:nvGrpSpPr>
        <p:grpSpPr>
          <a:xfrm>
            <a:off x="4279356" y="4577170"/>
            <a:ext cx="1102576" cy="643338"/>
            <a:chOff x="4805650" y="2718925"/>
            <a:chExt cx="1269225" cy="740575"/>
          </a:xfrm>
        </p:grpSpPr>
        <p:sp>
          <p:nvSpPr>
            <p:cNvPr id="88" name="Google Shape;88;p7"/>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1"/>
        <p:cNvGrpSpPr/>
        <p:nvPr/>
      </p:nvGrpSpPr>
      <p:grpSpPr>
        <a:xfrm>
          <a:off x="0" y="0"/>
          <a:ext cx="0" cy="0"/>
          <a:chOff x="0" y="0"/>
          <a:chExt cx="0" cy="0"/>
        </a:xfrm>
      </p:grpSpPr>
      <p:sp>
        <p:nvSpPr>
          <p:cNvPr id="92" name="Google Shape;92;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93" name="Google Shape;93;p8"/>
          <p:cNvGrpSpPr/>
          <p:nvPr/>
        </p:nvGrpSpPr>
        <p:grpSpPr>
          <a:xfrm rot="-5400000">
            <a:off x="4309982" y="-4442520"/>
            <a:ext cx="572695" cy="9412228"/>
            <a:chOff x="6539500" y="1042525"/>
            <a:chExt cx="346500" cy="3551650"/>
          </a:xfrm>
        </p:grpSpPr>
        <p:sp>
          <p:nvSpPr>
            <p:cNvPr id="94" name="Google Shape;94;p8"/>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8"/>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8"/>
          <p:cNvSpPr/>
          <p:nvPr/>
        </p:nvSpPr>
        <p:spPr>
          <a:xfrm flipH="1">
            <a:off x="-2377380" y="-2122904"/>
            <a:ext cx="3377899" cy="3664562"/>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8"/>
          <p:cNvGrpSpPr/>
          <p:nvPr/>
        </p:nvGrpSpPr>
        <p:grpSpPr>
          <a:xfrm rot="10800000" flipH="1">
            <a:off x="6854276" y="-543396"/>
            <a:ext cx="3304431" cy="2359299"/>
            <a:chOff x="6398434" y="3874100"/>
            <a:chExt cx="2343070" cy="1672905"/>
          </a:xfrm>
        </p:grpSpPr>
        <p:sp>
          <p:nvSpPr>
            <p:cNvPr id="99" name="Google Shape;99;p8"/>
            <p:cNvSpPr/>
            <p:nvPr/>
          </p:nvSpPr>
          <p:spPr>
            <a:xfrm rot="-8100197">
              <a:off x="7743857" y="3688660"/>
              <a:ext cx="322197" cy="2043785"/>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8"/>
            <p:cNvSpPr/>
            <p:nvPr/>
          </p:nvSpPr>
          <p:spPr>
            <a:xfrm rot="-8100197">
              <a:off x="6712576" y="4517273"/>
              <a:ext cx="322197" cy="1021908"/>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101;p8"/>
          <p:cNvGrpSpPr/>
          <p:nvPr/>
        </p:nvGrpSpPr>
        <p:grpSpPr>
          <a:xfrm rot="5400000" flipH="1">
            <a:off x="8214086" y="4184278"/>
            <a:ext cx="1269225" cy="740575"/>
            <a:chOff x="4805650" y="2718925"/>
            <a:chExt cx="1269225" cy="740575"/>
          </a:xfrm>
        </p:grpSpPr>
        <p:sp>
          <p:nvSpPr>
            <p:cNvPr id="102" name="Google Shape;102;p8"/>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5"/>
        <p:cNvGrpSpPr/>
        <p:nvPr/>
      </p:nvGrpSpPr>
      <p:grpSpPr>
        <a:xfrm>
          <a:off x="0" y="0"/>
          <a:ext cx="0" cy="0"/>
          <a:chOff x="0" y="0"/>
          <a:chExt cx="0" cy="0"/>
        </a:xfrm>
      </p:grpSpPr>
      <p:sp>
        <p:nvSpPr>
          <p:cNvPr id="106" name="Google Shape;106;p9"/>
          <p:cNvSpPr txBox="1">
            <a:spLocks noGrp="1"/>
          </p:cNvSpPr>
          <p:nvPr>
            <p:ph type="title"/>
          </p:nvPr>
        </p:nvSpPr>
        <p:spPr>
          <a:xfrm>
            <a:off x="2976700" y="1293100"/>
            <a:ext cx="4661100" cy="841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07" name="Google Shape;107;p9"/>
          <p:cNvSpPr txBox="1">
            <a:spLocks noGrp="1"/>
          </p:cNvSpPr>
          <p:nvPr>
            <p:ph type="subTitle" idx="1"/>
          </p:nvPr>
        </p:nvSpPr>
        <p:spPr>
          <a:xfrm>
            <a:off x="2976750" y="2168600"/>
            <a:ext cx="4661100" cy="16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08" name="Google Shape;108;p9"/>
          <p:cNvSpPr/>
          <p:nvPr/>
        </p:nvSpPr>
        <p:spPr>
          <a:xfrm rot="-2700075" flipH="1">
            <a:off x="-157868" y="3504270"/>
            <a:ext cx="846457" cy="2684699"/>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9"/>
          <p:cNvGrpSpPr/>
          <p:nvPr/>
        </p:nvGrpSpPr>
        <p:grpSpPr>
          <a:xfrm flipH="1">
            <a:off x="105210" y="-377847"/>
            <a:ext cx="613790" cy="6291393"/>
            <a:chOff x="6539500" y="1042525"/>
            <a:chExt cx="346500" cy="3551650"/>
          </a:xfrm>
        </p:grpSpPr>
        <p:sp>
          <p:nvSpPr>
            <p:cNvPr id="110" name="Google Shape;110;p9"/>
            <p:cNvSpPr/>
            <p:nvPr/>
          </p:nvSpPr>
          <p:spPr>
            <a:xfrm>
              <a:off x="65395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a:off x="6679400" y="1042525"/>
              <a:ext cx="66700" cy="3551650"/>
            </a:xfrm>
            <a:custGeom>
              <a:avLst/>
              <a:gdLst/>
              <a:ahLst/>
              <a:cxnLst/>
              <a:rect l="l" t="t" r="r" b="b"/>
              <a:pathLst>
                <a:path w="2668" h="142066" extrusionOk="0">
                  <a:moveTo>
                    <a:pt x="0" y="0"/>
                  </a:moveTo>
                  <a:lnTo>
                    <a:pt x="0" y="142065"/>
                  </a:lnTo>
                  <a:lnTo>
                    <a:pt x="2667" y="142065"/>
                  </a:lnTo>
                  <a:lnTo>
                    <a:pt x="2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a:off x="6819000" y="1042525"/>
              <a:ext cx="67000" cy="3551650"/>
            </a:xfrm>
            <a:custGeom>
              <a:avLst/>
              <a:gdLst/>
              <a:ahLst/>
              <a:cxnLst/>
              <a:rect l="l" t="t" r="r" b="b"/>
              <a:pathLst>
                <a:path w="2680" h="142066" extrusionOk="0">
                  <a:moveTo>
                    <a:pt x="0" y="0"/>
                  </a:moveTo>
                  <a:lnTo>
                    <a:pt x="0" y="142065"/>
                  </a:lnTo>
                  <a:lnTo>
                    <a:pt x="2679" y="142065"/>
                  </a:lnTo>
                  <a:lnTo>
                    <a:pt x="2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9"/>
          <p:cNvSpPr/>
          <p:nvPr/>
        </p:nvSpPr>
        <p:spPr>
          <a:xfrm flipH="1">
            <a:off x="-553245" y="-1775075"/>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 name="Google Shape;114;p9"/>
          <p:cNvGrpSpPr/>
          <p:nvPr/>
        </p:nvGrpSpPr>
        <p:grpSpPr>
          <a:xfrm>
            <a:off x="7484250" y="4608499"/>
            <a:ext cx="1088650" cy="201300"/>
            <a:chOff x="2678325" y="4703600"/>
            <a:chExt cx="1088650" cy="201300"/>
          </a:xfrm>
        </p:grpSpPr>
        <p:sp>
          <p:nvSpPr>
            <p:cNvPr id="115" name="Google Shape;115;p9"/>
            <p:cNvSpPr/>
            <p:nvPr/>
          </p:nvSpPr>
          <p:spPr>
            <a:xfrm>
              <a:off x="2678325" y="4703600"/>
              <a:ext cx="201300" cy="201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a:off x="3106250" y="4703600"/>
              <a:ext cx="201300" cy="201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a:off x="3534175" y="4703600"/>
              <a:ext cx="232800" cy="2013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8"/>
        <p:cNvGrpSpPr/>
        <p:nvPr/>
      </p:nvGrpSpPr>
      <p:grpSpPr>
        <a:xfrm>
          <a:off x="0" y="0"/>
          <a:ext cx="0" cy="0"/>
          <a:chOff x="0" y="0"/>
          <a:chExt cx="0" cy="0"/>
        </a:xfrm>
      </p:grpSpPr>
      <p:sp>
        <p:nvSpPr>
          <p:cNvPr id="119" name="Google Shape;119;p10"/>
          <p:cNvSpPr txBox="1">
            <a:spLocks noGrp="1"/>
          </p:cNvSpPr>
          <p:nvPr>
            <p:ph type="title"/>
          </p:nvPr>
        </p:nvSpPr>
        <p:spPr>
          <a:xfrm>
            <a:off x="720000" y="3984750"/>
            <a:ext cx="7704000" cy="623700"/>
          </a:xfrm>
          <a:prstGeom prst="rect">
            <a:avLst/>
          </a:prstGeom>
          <a:solidFill>
            <a:schemeClr val="accen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0"/>
        <p:cNvGrpSpPr/>
        <p:nvPr/>
      </p:nvGrpSpPr>
      <p:grpSpPr>
        <a:xfrm>
          <a:off x="0" y="0"/>
          <a:ext cx="0" cy="0"/>
          <a:chOff x="0" y="0"/>
          <a:chExt cx="0" cy="0"/>
        </a:xfrm>
      </p:grpSpPr>
      <p:sp>
        <p:nvSpPr>
          <p:cNvPr id="121" name="Google Shape;121;p11"/>
          <p:cNvSpPr txBox="1">
            <a:spLocks noGrp="1"/>
          </p:cNvSpPr>
          <p:nvPr>
            <p:ph type="title" hasCustomPrompt="1"/>
          </p:nvPr>
        </p:nvSpPr>
        <p:spPr>
          <a:xfrm>
            <a:off x="2154450" y="1222250"/>
            <a:ext cx="4835100" cy="1257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2" name="Google Shape;122;p11"/>
          <p:cNvSpPr txBox="1">
            <a:spLocks noGrp="1"/>
          </p:cNvSpPr>
          <p:nvPr>
            <p:ph type="subTitle" idx="1"/>
          </p:nvPr>
        </p:nvSpPr>
        <p:spPr>
          <a:xfrm>
            <a:off x="2154450" y="2437874"/>
            <a:ext cx="4835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23" name="Google Shape;123;p11"/>
          <p:cNvGrpSpPr/>
          <p:nvPr/>
        </p:nvGrpSpPr>
        <p:grpSpPr>
          <a:xfrm rot="10800000">
            <a:off x="-733382" y="-2901533"/>
            <a:ext cx="5560019" cy="5936569"/>
            <a:chOff x="4513316" y="1996714"/>
            <a:chExt cx="5560019" cy="5936569"/>
          </a:xfrm>
        </p:grpSpPr>
        <p:sp>
          <p:nvSpPr>
            <p:cNvPr id="124" name="Google Shape;124;p11"/>
            <p:cNvSpPr/>
            <p:nvPr/>
          </p:nvSpPr>
          <p:spPr>
            <a:xfrm rot="10800000">
              <a:off x="4513316" y="4342826"/>
              <a:ext cx="3309591" cy="3590458"/>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rot="-8100000">
              <a:off x="8087199" y="3254895"/>
              <a:ext cx="484820" cy="3075349"/>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1"/>
            <p:cNvSpPr/>
            <p:nvPr/>
          </p:nvSpPr>
          <p:spPr>
            <a:xfrm rot="2700000">
              <a:off x="8909630" y="1931350"/>
              <a:ext cx="589243" cy="1868896"/>
            </a:xfrm>
            <a:custGeom>
              <a:avLst/>
              <a:gdLst/>
              <a:ahLst/>
              <a:cxnLst/>
              <a:rect l="l" t="t" r="r" b="b"/>
              <a:pathLst>
                <a:path w="10455" h="33160" extrusionOk="0">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 name="Google Shape;127;p11"/>
          <p:cNvSpPr/>
          <p:nvPr/>
        </p:nvSpPr>
        <p:spPr>
          <a:xfrm>
            <a:off x="-50" y="4476100"/>
            <a:ext cx="9144000" cy="667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11"/>
          <p:cNvGrpSpPr/>
          <p:nvPr/>
        </p:nvGrpSpPr>
        <p:grpSpPr>
          <a:xfrm>
            <a:off x="8322044" y="207350"/>
            <a:ext cx="1269225" cy="740575"/>
            <a:chOff x="4805650" y="2718925"/>
            <a:chExt cx="1269225" cy="740575"/>
          </a:xfrm>
        </p:grpSpPr>
        <p:sp>
          <p:nvSpPr>
            <p:cNvPr id="129" name="Google Shape;129;p11"/>
            <p:cNvSpPr/>
            <p:nvPr/>
          </p:nvSpPr>
          <p:spPr>
            <a:xfrm>
              <a:off x="4805650" y="2718925"/>
              <a:ext cx="1269225" cy="198850"/>
            </a:xfrm>
            <a:custGeom>
              <a:avLst/>
              <a:gdLst/>
              <a:ahLst/>
              <a:cxnLst/>
              <a:rect l="l" t="t" r="r" b="b"/>
              <a:pathLst>
                <a:path w="50769" h="7954" extrusionOk="0">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1"/>
            <p:cNvSpPr/>
            <p:nvPr/>
          </p:nvSpPr>
          <p:spPr>
            <a:xfrm>
              <a:off x="4805650" y="2989775"/>
              <a:ext cx="1269225" cy="199175"/>
            </a:xfrm>
            <a:custGeom>
              <a:avLst/>
              <a:gdLst/>
              <a:ahLst/>
              <a:cxnLst/>
              <a:rect l="l" t="t" r="r" b="b"/>
              <a:pathLst>
                <a:path w="50769" h="7967" extrusionOk="0">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1"/>
            <p:cNvSpPr/>
            <p:nvPr/>
          </p:nvSpPr>
          <p:spPr>
            <a:xfrm>
              <a:off x="4805650" y="3260350"/>
              <a:ext cx="1269225" cy="199150"/>
            </a:xfrm>
            <a:custGeom>
              <a:avLst/>
              <a:gdLst/>
              <a:ahLst/>
              <a:cxnLst/>
              <a:rect l="l" t="t" r="r" b="b"/>
              <a:pathLst>
                <a:path w="50769" h="7966" extrusionOk="0">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2"/>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yne"/>
              <a:buNone/>
              <a:defRPr sz="3000" b="1">
                <a:solidFill>
                  <a:schemeClr val="dk1"/>
                </a:solidFill>
                <a:latin typeface="Syne"/>
                <a:ea typeface="Syne"/>
                <a:cs typeface="Syne"/>
                <a:sym typeface="Syne"/>
              </a:defRPr>
            </a:lvl1pPr>
            <a:lvl2pPr lvl="1"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1pPr>
            <a:lvl2pPr marL="914400" lvl="1"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2pPr>
            <a:lvl3pPr marL="1371600" lvl="2"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3pPr>
            <a:lvl4pPr marL="1828800" lvl="3"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4pPr>
            <a:lvl5pPr marL="2286000" lvl="4"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5pPr>
            <a:lvl6pPr marL="2743200" lvl="5"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6pPr>
            <a:lvl7pPr marL="3200400" lvl="6"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7pPr>
            <a:lvl8pPr marL="3657600" lvl="7"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8pPr>
            <a:lvl9pPr marL="4114800" lvl="8"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9" r:id="rId12"/>
    <p:sldLayoutId id="2147483673" r:id="rId13"/>
    <p:sldLayoutId id="2147483674" r:id="rId14"/>
    <p:sldLayoutId id="2147483675" r:id="rId15"/>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7"/>
          <p:cNvSpPr txBox="1">
            <a:spLocks noGrp="1"/>
          </p:cNvSpPr>
          <p:nvPr>
            <p:ph type="ctrTitle"/>
          </p:nvPr>
        </p:nvSpPr>
        <p:spPr>
          <a:xfrm>
            <a:off x="2817325" y="1297600"/>
            <a:ext cx="5313300" cy="167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INVISIBLE AIR CANVAS</a:t>
            </a:r>
            <a:endParaRPr dirty="0"/>
          </a:p>
        </p:txBody>
      </p:sp>
      <p:sp>
        <p:nvSpPr>
          <p:cNvPr id="335" name="Google Shape;335;p27"/>
          <p:cNvSpPr txBox="1">
            <a:spLocks noGrp="1"/>
          </p:cNvSpPr>
          <p:nvPr>
            <p:ph type="subTitle" idx="1"/>
          </p:nvPr>
        </p:nvSpPr>
        <p:spPr>
          <a:xfrm>
            <a:off x="2817324" y="3086006"/>
            <a:ext cx="3757647" cy="75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 AI project based on OpenCV and Gesture Recognision </a:t>
            </a:r>
            <a:endParaRPr dirty="0"/>
          </a:p>
        </p:txBody>
      </p:sp>
      <p:sp>
        <p:nvSpPr>
          <p:cNvPr id="336" name="Google Shape;336;p27"/>
          <p:cNvSpPr/>
          <p:nvPr/>
        </p:nvSpPr>
        <p:spPr>
          <a:xfrm rot="2699612">
            <a:off x="8433021" y="1725010"/>
            <a:ext cx="491011" cy="3114623"/>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rot="10800000">
            <a:off x="-4682925" y="2330499"/>
            <a:ext cx="7057126" cy="7656025"/>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txBox="1">
            <a:spLocks noGrp="1"/>
          </p:cNvSpPr>
          <p:nvPr>
            <p:ph type="title"/>
          </p:nvPr>
        </p:nvSpPr>
        <p:spPr>
          <a:xfrm>
            <a:off x="3726712" y="692318"/>
            <a:ext cx="4914013"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pic>
        <p:nvPicPr>
          <p:cNvPr id="372" name="Google Shape;372;p30"/>
          <p:cNvPicPr preferRelativeResize="0">
            <a:picLocks noGrp="1"/>
          </p:cNvPicPr>
          <p:nvPr>
            <p:ph type="pic" idx="2"/>
          </p:nvPr>
        </p:nvPicPr>
        <p:blipFill>
          <a:blip r:embed="rId3"/>
          <a:srcRect l="25500" r="25500"/>
          <a:stretch/>
        </p:blipFill>
        <p:spPr>
          <a:xfrm>
            <a:off x="298990" y="386433"/>
            <a:ext cx="2993700" cy="4073400"/>
          </a:xfrm>
          <a:prstGeom prst="roundRect">
            <a:avLst>
              <a:gd name="adj" fmla="val 16667"/>
            </a:avLst>
          </a:prstGeom>
        </p:spPr>
      </p:pic>
      <p:sp>
        <p:nvSpPr>
          <p:cNvPr id="2" name="Google Shape;551;p40">
            <a:extLst>
              <a:ext uri="{FF2B5EF4-FFF2-40B4-BE49-F238E27FC236}">
                <a16:creationId xmlns:a16="http://schemas.microsoft.com/office/drawing/2014/main" id="{D310B245-2F79-0D94-4849-8EAF482D291E}"/>
              </a:ext>
            </a:extLst>
          </p:cNvPr>
          <p:cNvSpPr/>
          <p:nvPr/>
        </p:nvSpPr>
        <p:spPr>
          <a:xfrm rot="5400000">
            <a:off x="6883254" y="3854568"/>
            <a:ext cx="3429986" cy="372107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991;p48">
            <a:extLst>
              <a:ext uri="{FF2B5EF4-FFF2-40B4-BE49-F238E27FC236}">
                <a16:creationId xmlns:a16="http://schemas.microsoft.com/office/drawing/2014/main" id="{FEDC881A-AAFA-992F-D71E-3F3DE85B3125}"/>
              </a:ext>
            </a:extLst>
          </p:cNvPr>
          <p:cNvSpPr/>
          <p:nvPr/>
        </p:nvSpPr>
        <p:spPr>
          <a:xfrm rot="18774942">
            <a:off x="8468637" y="4152073"/>
            <a:ext cx="199253" cy="1092810"/>
          </a:xfrm>
          <a:custGeom>
            <a:avLst/>
            <a:gdLst/>
            <a:ahLst/>
            <a:cxnLst/>
            <a:rect l="l" t="t" r="r" b="b"/>
            <a:pathLst>
              <a:path w="10641" h="58361" extrusionOk="0">
                <a:moveTo>
                  <a:pt x="5373" y="0"/>
                </a:moveTo>
                <a:cubicBezTo>
                  <a:pt x="2400" y="0"/>
                  <a:pt x="1" y="2347"/>
                  <a:pt x="1" y="5320"/>
                </a:cubicBezTo>
                <a:lnTo>
                  <a:pt x="1" y="53040"/>
                </a:lnTo>
                <a:cubicBezTo>
                  <a:pt x="1" y="56013"/>
                  <a:pt x="2400" y="58360"/>
                  <a:pt x="5373" y="58360"/>
                </a:cubicBezTo>
                <a:cubicBezTo>
                  <a:pt x="8293" y="58360"/>
                  <a:pt x="10640" y="55961"/>
                  <a:pt x="10640" y="53040"/>
                </a:cubicBezTo>
                <a:lnTo>
                  <a:pt x="10640" y="5320"/>
                </a:lnTo>
                <a:cubicBezTo>
                  <a:pt x="10640" y="2347"/>
                  <a:pt x="8293" y="0"/>
                  <a:pt x="5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92;p48">
            <a:extLst>
              <a:ext uri="{FF2B5EF4-FFF2-40B4-BE49-F238E27FC236}">
                <a16:creationId xmlns:a16="http://schemas.microsoft.com/office/drawing/2014/main" id="{7BA2A936-08F9-B356-C875-8DCF10614888}"/>
              </a:ext>
            </a:extLst>
          </p:cNvPr>
          <p:cNvSpPr/>
          <p:nvPr/>
        </p:nvSpPr>
        <p:spPr>
          <a:xfrm rot="18774942">
            <a:off x="8583870" y="4211638"/>
            <a:ext cx="202174" cy="1375033"/>
          </a:xfrm>
          <a:custGeom>
            <a:avLst/>
            <a:gdLst/>
            <a:ahLst/>
            <a:cxnLst/>
            <a:rect l="l" t="t" r="r" b="b"/>
            <a:pathLst>
              <a:path w="10797" h="73433" fill="none" extrusionOk="0">
                <a:moveTo>
                  <a:pt x="5425" y="1"/>
                </a:moveTo>
                <a:lnTo>
                  <a:pt x="5425" y="1"/>
                </a:lnTo>
                <a:cubicBezTo>
                  <a:pt x="8398" y="1"/>
                  <a:pt x="10797" y="2400"/>
                  <a:pt x="10797" y="5373"/>
                </a:cubicBezTo>
                <a:lnTo>
                  <a:pt x="10797" y="68009"/>
                </a:lnTo>
                <a:cubicBezTo>
                  <a:pt x="10797" y="70982"/>
                  <a:pt x="8398" y="73433"/>
                  <a:pt x="5425" y="73433"/>
                </a:cubicBezTo>
                <a:lnTo>
                  <a:pt x="5425" y="73433"/>
                </a:lnTo>
                <a:cubicBezTo>
                  <a:pt x="2452" y="73433"/>
                  <a:pt x="1" y="70982"/>
                  <a:pt x="1" y="68009"/>
                </a:cubicBezTo>
                <a:lnTo>
                  <a:pt x="1" y="5373"/>
                </a:lnTo>
                <a:cubicBezTo>
                  <a:pt x="1" y="2400"/>
                  <a:pt x="2452" y="1"/>
                  <a:pt x="5425" y="1"/>
                </a:cubicBezTo>
                <a:close/>
              </a:path>
            </a:pathLst>
          </a:custGeom>
          <a:noFill/>
          <a:ln w="16950" cap="flat" cmpd="sng">
            <a:solidFill>
              <a:schemeClr val="accent2"/>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65;p41">
            <a:extLst>
              <a:ext uri="{FF2B5EF4-FFF2-40B4-BE49-F238E27FC236}">
                <a16:creationId xmlns:a16="http://schemas.microsoft.com/office/drawing/2014/main" id="{F0A9C1B7-5537-9956-0211-4C46481C4010}"/>
              </a:ext>
            </a:extLst>
          </p:cNvPr>
          <p:cNvSpPr txBox="1">
            <a:spLocks/>
          </p:cNvSpPr>
          <p:nvPr/>
        </p:nvSpPr>
        <p:spPr>
          <a:xfrm>
            <a:off x="3726712" y="1328573"/>
            <a:ext cx="4559595" cy="26079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1pPr>
            <a:lvl2pPr marL="914400" marR="0" lvl="1"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2pPr>
            <a:lvl3pPr marL="1371600" marR="0" lvl="2"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3pPr>
            <a:lvl4pPr marL="1828800" marR="0" lvl="3"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4pPr>
            <a:lvl5pPr marL="2286000" marR="0" lvl="4"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5pPr>
            <a:lvl6pPr marL="2743200" marR="0" lvl="5"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6pPr>
            <a:lvl7pPr marL="3200400" marR="0" lvl="6"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7pPr>
            <a:lvl8pPr marL="3657600" marR="0" lvl="7"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8pPr>
            <a:lvl9pPr marL="4114800" marR="0" lvl="8"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9pPr>
          </a:lstStyle>
          <a:p>
            <a:pPr marL="342900">
              <a:lnSpc>
                <a:spcPct val="150000"/>
              </a:lnSpc>
            </a:pPr>
            <a:r>
              <a:rPr lang="en-US" dirty="0"/>
              <a:t>Develop a real-time hand gesture recognition system for drawing and writing in the air.</a:t>
            </a:r>
          </a:p>
          <a:p>
            <a:pPr marL="342900">
              <a:lnSpc>
                <a:spcPct val="150000"/>
              </a:lnSpc>
            </a:pPr>
            <a:r>
              <a:rPr lang="en-US" dirty="0"/>
              <a:t>Create an intuitive user interface for teachers to control and customize their runtime writings/drawing.</a:t>
            </a:r>
          </a:p>
          <a:p>
            <a:pPr marL="342900">
              <a:lnSpc>
                <a:spcPct val="150000"/>
              </a:lnSpc>
            </a:pPr>
            <a:r>
              <a:rPr lang="en-US" dirty="0"/>
              <a:t>Implement machine learning algorithms to train the system to recognize gestures quickly and reliably.</a:t>
            </a:r>
          </a:p>
          <a:p>
            <a:pPr marL="342900">
              <a:lnSpc>
                <a:spcPct val="150000"/>
              </a:lnSpc>
            </a:pPr>
            <a:r>
              <a:rPr lang="en-US" dirty="0"/>
              <a:t>Ensure real-time responsiveness to user gestures to provide a seamless drawing experience.</a:t>
            </a:r>
          </a:p>
          <a:p>
            <a:pPr marL="342900">
              <a:lnSpc>
                <a:spcPct val="150000"/>
              </a:lnSpc>
            </a:pPr>
            <a:r>
              <a:rPr lang="en-US" dirty="0"/>
              <a:t>Ensure affordability and accessibility for educational institutions of all sizes.</a:t>
            </a:r>
          </a:p>
        </p:txBody>
      </p:sp>
    </p:spTree>
    <p:extLst>
      <p:ext uri="{BB962C8B-B14F-4D97-AF65-F5344CB8AC3E}">
        <p14:creationId xmlns:p14="http://schemas.microsoft.com/office/powerpoint/2010/main" val="3029078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3"/>
          <p:cNvSpPr/>
          <p:nvPr/>
        </p:nvSpPr>
        <p:spPr>
          <a:xfrm>
            <a:off x="-215800" y="4273250"/>
            <a:ext cx="2284525" cy="247840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txBox="1">
            <a:spLocks noGrp="1"/>
          </p:cNvSpPr>
          <p:nvPr>
            <p:ph type="subTitle" idx="1"/>
          </p:nvPr>
        </p:nvSpPr>
        <p:spPr>
          <a:xfrm>
            <a:off x="606704" y="1577666"/>
            <a:ext cx="2296200" cy="74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VR Integration</a:t>
            </a:r>
            <a:endParaRPr dirty="0"/>
          </a:p>
        </p:txBody>
      </p:sp>
      <p:sp>
        <p:nvSpPr>
          <p:cNvPr id="420" name="Google Shape;420;p33"/>
          <p:cNvSpPr txBox="1">
            <a:spLocks noGrp="1"/>
          </p:cNvSpPr>
          <p:nvPr>
            <p:ph type="subTitle" idx="5"/>
          </p:nvPr>
        </p:nvSpPr>
        <p:spPr>
          <a:xfrm>
            <a:off x="3423900" y="2421098"/>
            <a:ext cx="2296200" cy="74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SAVE IT</a:t>
            </a:r>
            <a:endParaRPr dirty="0"/>
          </a:p>
        </p:txBody>
      </p:sp>
      <p:sp>
        <p:nvSpPr>
          <p:cNvPr id="421" name="Google Shape;421;p33"/>
          <p:cNvSpPr txBox="1">
            <a:spLocks noGrp="1"/>
          </p:cNvSpPr>
          <p:nvPr>
            <p:ph type="subTitle" idx="6"/>
          </p:nvPr>
        </p:nvSpPr>
        <p:spPr>
          <a:xfrm>
            <a:off x="6089004" y="1780136"/>
            <a:ext cx="2484439" cy="74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Invisible Navigator System</a:t>
            </a:r>
            <a:endParaRPr dirty="0"/>
          </a:p>
        </p:txBody>
      </p:sp>
      <p:sp>
        <p:nvSpPr>
          <p:cNvPr id="422" name="Google Shape;422;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FUTURE SCOPE</a:t>
            </a:r>
            <a:endParaRPr dirty="0"/>
          </a:p>
        </p:txBody>
      </p:sp>
      <p:sp>
        <p:nvSpPr>
          <p:cNvPr id="423" name="Google Shape;423;p33"/>
          <p:cNvSpPr txBox="1">
            <a:spLocks noGrp="1"/>
          </p:cNvSpPr>
          <p:nvPr>
            <p:ph type="subTitle" idx="2"/>
          </p:nvPr>
        </p:nvSpPr>
        <p:spPr>
          <a:xfrm>
            <a:off x="502445" y="2316284"/>
            <a:ext cx="2504718" cy="102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We can incorporate virtual reality to create a 3D educational environment, allowing users to draw and write in virtual space. This enhances immersion and is ideal for subjects requiring 3D understanding or virtual field trips.</a:t>
            </a:r>
            <a:endParaRPr dirty="0"/>
          </a:p>
        </p:txBody>
      </p:sp>
      <p:sp>
        <p:nvSpPr>
          <p:cNvPr id="424" name="Google Shape;424;p33"/>
          <p:cNvSpPr txBox="1">
            <a:spLocks noGrp="1"/>
          </p:cNvSpPr>
          <p:nvPr>
            <p:ph type="subTitle" idx="3"/>
          </p:nvPr>
        </p:nvSpPr>
        <p:spPr>
          <a:xfrm>
            <a:off x="3423900" y="3165550"/>
            <a:ext cx="2296200" cy="102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We can save all the drawings into the compatible formats so that users can head back into the past for their previous works</a:t>
            </a:r>
            <a:endParaRPr dirty="0"/>
          </a:p>
        </p:txBody>
      </p:sp>
      <p:sp>
        <p:nvSpPr>
          <p:cNvPr id="425" name="Google Shape;425;p33"/>
          <p:cNvSpPr txBox="1">
            <a:spLocks noGrp="1"/>
          </p:cNvSpPr>
          <p:nvPr>
            <p:ph type="subTitle" idx="4"/>
          </p:nvPr>
        </p:nvSpPr>
        <p:spPr>
          <a:xfrm>
            <a:off x="6241096" y="2482634"/>
            <a:ext cx="2296200" cy="102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Enhance AIR Canvas to enable users to control laptops with hand gestures. Simplify tasks, boost productivity, and offer an engaging user experience, particularly in presentations and design work.</a:t>
            </a:r>
          </a:p>
        </p:txBody>
      </p:sp>
      <p:grpSp>
        <p:nvGrpSpPr>
          <p:cNvPr id="30" name="Google Shape;748;p47">
            <a:extLst>
              <a:ext uri="{FF2B5EF4-FFF2-40B4-BE49-F238E27FC236}">
                <a16:creationId xmlns:a16="http://schemas.microsoft.com/office/drawing/2014/main" id="{C0D73DBC-0F45-7052-A032-CEA804433E9E}"/>
              </a:ext>
            </a:extLst>
          </p:cNvPr>
          <p:cNvGrpSpPr/>
          <p:nvPr/>
        </p:nvGrpSpPr>
        <p:grpSpPr>
          <a:xfrm>
            <a:off x="7231488" y="1364593"/>
            <a:ext cx="438317" cy="448002"/>
            <a:chOff x="6437324" y="3516452"/>
            <a:chExt cx="333560" cy="366270"/>
          </a:xfrm>
        </p:grpSpPr>
        <p:sp>
          <p:nvSpPr>
            <p:cNvPr id="31" name="Google Shape;749;p47">
              <a:extLst>
                <a:ext uri="{FF2B5EF4-FFF2-40B4-BE49-F238E27FC236}">
                  <a16:creationId xmlns:a16="http://schemas.microsoft.com/office/drawing/2014/main" id="{5C67FB30-387F-8B26-E4E2-9F42FC6E1D66}"/>
                </a:ext>
              </a:extLst>
            </p:cNvPr>
            <p:cNvSpPr/>
            <p:nvPr/>
          </p:nvSpPr>
          <p:spPr>
            <a:xfrm>
              <a:off x="6549887" y="3786075"/>
              <a:ext cx="107589" cy="26913"/>
            </a:xfrm>
            <a:custGeom>
              <a:avLst/>
              <a:gdLst/>
              <a:ahLst/>
              <a:cxnLst/>
              <a:rect l="l" t="t" r="r" b="b"/>
              <a:pathLst>
                <a:path w="3050" h="763" extrusionOk="0">
                  <a:moveTo>
                    <a:pt x="1" y="1"/>
                  </a:moveTo>
                  <a:lnTo>
                    <a:pt x="1" y="763"/>
                  </a:lnTo>
                  <a:lnTo>
                    <a:pt x="3049" y="763"/>
                  </a:lnTo>
                  <a:lnTo>
                    <a:pt x="3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50;p47">
              <a:extLst>
                <a:ext uri="{FF2B5EF4-FFF2-40B4-BE49-F238E27FC236}">
                  <a16:creationId xmlns:a16="http://schemas.microsoft.com/office/drawing/2014/main" id="{708DEAF4-C0EB-3407-9C90-46920400C16A}"/>
                </a:ext>
              </a:extLst>
            </p:cNvPr>
            <p:cNvSpPr/>
            <p:nvPr/>
          </p:nvSpPr>
          <p:spPr>
            <a:xfrm>
              <a:off x="6549887" y="3835633"/>
              <a:ext cx="106742" cy="47089"/>
            </a:xfrm>
            <a:custGeom>
              <a:avLst/>
              <a:gdLst/>
              <a:ahLst/>
              <a:cxnLst/>
              <a:rect l="l" t="t" r="r" b="b"/>
              <a:pathLst>
                <a:path w="3026" h="1335" extrusionOk="0">
                  <a:moveTo>
                    <a:pt x="1" y="1"/>
                  </a:moveTo>
                  <a:cubicBezTo>
                    <a:pt x="1" y="834"/>
                    <a:pt x="668" y="1335"/>
                    <a:pt x="1501" y="1335"/>
                  </a:cubicBezTo>
                  <a:lnTo>
                    <a:pt x="1549" y="1335"/>
                  </a:lnTo>
                  <a:cubicBezTo>
                    <a:pt x="2359" y="1335"/>
                    <a:pt x="3025" y="83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51;p47">
              <a:extLst>
                <a:ext uri="{FF2B5EF4-FFF2-40B4-BE49-F238E27FC236}">
                  <a16:creationId xmlns:a16="http://schemas.microsoft.com/office/drawing/2014/main" id="{C2CAED35-D12B-CA28-00B6-13BDD1506BEE}"/>
                </a:ext>
              </a:extLst>
            </p:cNvPr>
            <p:cNvSpPr/>
            <p:nvPr/>
          </p:nvSpPr>
          <p:spPr>
            <a:xfrm>
              <a:off x="6437324" y="3516452"/>
              <a:ext cx="333560" cy="246978"/>
            </a:xfrm>
            <a:custGeom>
              <a:avLst/>
              <a:gdLst/>
              <a:ahLst/>
              <a:cxnLst/>
              <a:rect l="l" t="t" r="r" b="b"/>
              <a:pathLst>
                <a:path w="9456" h="7002" extrusionOk="0">
                  <a:moveTo>
                    <a:pt x="5079" y="1493"/>
                  </a:moveTo>
                  <a:cubicBezTo>
                    <a:pt x="5293" y="1493"/>
                    <a:pt x="5495" y="1723"/>
                    <a:pt x="5359" y="1977"/>
                  </a:cubicBezTo>
                  <a:lnTo>
                    <a:pt x="4621" y="3144"/>
                  </a:lnTo>
                  <a:lnTo>
                    <a:pt x="5454" y="3144"/>
                  </a:lnTo>
                  <a:cubicBezTo>
                    <a:pt x="5692" y="3144"/>
                    <a:pt x="5835" y="3406"/>
                    <a:pt x="5716" y="3620"/>
                  </a:cubicBezTo>
                  <a:lnTo>
                    <a:pt x="4502" y="5549"/>
                  </a:lnTo>
                  <a:cubicBezTo>
                    <a:pt x="4439" y="5654"/>
                    <a:pt x="4348" y="5697"/>
                    <a:pt x="4255" y="5697"/>
                  </a:cubicBezTo>
                  <a:cubicBezTo>
                    <a:pt x="4032" y="5697"/>
                    <a:pt x="3802" y="5445"/>
                    <a:pt x="3954" y="5192"/>
                  </a:cubicBezTo>
                  <a:lnTo>
                    <a:pt x="4859" y="3787"/>
                  </a:lnTo>
                  <a:lnTo>
                    <a:pt x="4025" y="3787"/>
                  </a:lnTo>
                  <a:cubicBezTo>
                    <a:pt x="3787" y="3763"/>
                    <a:pt x="3621" y="3501"/>
                    <a:pt x="3764" y="3287"/>
                  </a:cubicBezTo>
                  <a:lnTo>
                    <a:pt x="4835" y="1620"/>
                  </a:lnTo>
                  <a:cubicBezTo>
                    <a:pt x="4904" y="1531"/>
                    <a:pt x="4992" y="1493"/>
                    <a:pt x="5079" y="1493"/>
                  </a:cubicBezTo>
                  <a:close/>
                  <a:moveTo>
                    <a:pt x="4740" y="0"/>
                  </a:moveTo>
                  <a:cubicBezTo>
                    <a:pt x="1168" y="0"/>
                    <a:pt x="1" y="4787"/>
                    <a:pt x="3192" y="6407"/>
                  </a:cubicBezTo>
                  <a:lnTo>
                    <a:pt x="3192" y="7002"/>
                  </a:lnTo>
                  <a:lnTo>
                    <a:pt x="6240" y="7002"/>
                  </a:lnTo>
                  <a:lnTo>
                    <a:pt x="6240" y="6430"/>
                  </a:lnTo>
                  <a:cubicBezTo>
                    <a:pt x="9455" y="4835"/>
                    <a:pt x="8312" y="24"/>
                    <a:pt x="4740" y="24"/>
                  </a:cubicBezTo>
                  <a:lnTo>
                    <a:pt x="4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721;p47">
            <a:extLst>
              <a:ext uri="{FF2B5EF4-FFF2-40B4-BE49-F238E27FC236}">
                <a16:creationId xmlns:a16="http://schemas.microsoft.com/office/drawing/2014/main" id="{9D51ED29-BD69-E980-BC8F-C7CBE0456D4C}"/>
              </a:ext>
            </a:extLst>
          </p:cNvPr>
          <p:cNvGrpSpPr/>
          <p:nvPr/>
        </p:nvGrpSpPr>
        <p:grpSpPr>
          <a:xfrm>
            <a:off x="1474195" y="1424705"/>
            <a:ext cx="460282" cy="429920"/>
            <a:chOff x="6438171" y="4205829"/>
            <a:chExt cx="365449" cy="365458"/>
          </a:xfrm>
        </p:grpSpPr>
        <p:sp>
          <p:nvSpPr>
            <p:cNvPr id="35" name="Google Shape;722;p47">
              <a:extLst>
                <a:ext uri="{FF2B5EF4-FFF2-40B4-BE49-F238E27FC236}">
                  <a16:creationId xmlns:a16="http://schemas.microsoft.com/office/drawing/2014/main" id="{6CEF6B6E-CC02-65BA-D1F9-238E4D153774}"/>
                </a:ext>
              </a:extLst>
            </p:cNvPr>
            <p:cNvSpPr/>
            <p:nvPr/>
          </p:nvSpPr>
          <p:spPr>
            <a:xfrm>
              <a:off x="6576802" y="4248685"/>
              <a:ext cx="89069" cy="127722"/>
            </a:xfrm>
            <a:custGeom>
              <a:avLst/>
              <a:gdLst/>
              <a:ahLst/>
              <a:cxnLst/>
              <a:rect l="l" t="t" r="r" b="b"/>
              <a:pathLst>
                <a:path w="2525" h="3621" extrusionOk="0">
                  <a:moveTo>
                    <a:pt x="1262" y="0"/>
                  </a:moveTo>
                  <a:cubicBezTo>
                    <a:pt x="429" y="953"/>
                    <a:pt x="119" y="1929"/>
                    <a:pt x="0" y="3620"/>
                  </a:cubicBezTo>
                  <a:lnTo>
                    <a:pt x="2524" y="3620"/>
                  </a:lnTo>
                  <a:cubicBezTo>
                    <a:pt x="2501" y="2596"/>
                    <a:pt x="2239" y="1572"/>
                    <a:pt x="1762" y="667"/>
                  </a:cubicBezTo>
                  <a:cubicBezTo>
                    <a:pt x="1619" y="429"/>
                    <a:pt x="1453" y="191"/>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23;p47">
              <a:extLst>
                <a:ext uri="{FF2B5EF4-FFF2-40B4-BE49-F238E27FC236}">
                  <a16:creationId xmlns:a16="http://schemas.microsoft.com/office/drawing/2014/main" id="{DE318E5F-3CE6-C4CD-A7DF-052BF1C21BE9}"/>
                </a:ext>
              </a:extLst>
            </p:cNvPr>
            <p:cNvSpPr/>
            <p:nvPr/>
          </p:nvSpPr>
          <p:spPr>
            <a:xfrm>
              <a:off x="6576802" y="4400710"/>
              <a:ext cx="88223" cy="128568"/>
            </a:xfrm>
            <a:custGeom>
              <a:avLst/>
              <a:gdLst/>
              <a:ahLst/>
              <a:cxnLst/>
              <a:rect l="l" t="t" r="r" b="b"/>
              <a:pathLst>
                <a:path w="2501" h="3645" extrusionOk="0">
                  <a:moveTo>
                    <a:pt x="0" y="1"/>
                  </a:moveTo>
                  <a:cubicBezTo>
                    <a:pt x="95" y="1977"/>
                    <a:pt x="691" y="3025"/>
                    <a:pt x="1262" y="3644"/>
                  </a:cubicBezTo>
                  <a:cubicBezTo>
                    <a:pt x="2096" y="2692"/>
                    <a:pt x="2405" y="1716"/>
                    <a:pt x="2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24;p47">
              <a:extLst>
                <a:ext uri="{FF2B5EF4-FFF2-40B4-BE49-F238E27FC236}">
                  <a16:creationId xmlns:a16="http://schemas.microsoft.com/office/drawing/2014/main" id="{BA136ABE-E225-69AD-4A92-2DBF0B0A32FF}"/>
                </a:ext>
              </a:extLst>
            </p:cNvPr>
            <p:cNvSpPr/>
            <p:nvPr/>
          </p:nvSpPr>
          <p:spPr>
            <a:xfrm>
              <a:off x="6641461" y="4234400"/>
              <a:ext cx="135280" cy="142007"/>
            </a:xfrm>
            <a:custGeom>
              <a:avLst/>
              <a:gdLst/>
              <a:ahLst/>
              <a:cxnLst/>
              <a:rect l="l" t="t" r="r" b="b"/>
              <a:pathLst>
                <a:path w="3835" h="4026" extrusionOk="0">
                  <a:moveTo>
                    <a:pt x="1" y="1"/>
                  </a:moveTo>
                  <a:lnTo>
                    <a:pt x="1" y="1"/>
                  </a:lnTo>
                  <a:cubicBezTo>
                    <a:pt x="477" y="525"/>
                    <a:pt x="1287" y="1763"/>
                    <a:pt x="1358" y="4025"/>
                  </a:cubicBezTo>
                  <a:lnTo>
                    <a:pt x="3835" y="4025"/>
                  </a:lnTo>
                  <a:cubicBezTo>
                    <a:pt x="3668" y="1953"/>
                    <a:pt x="2073" y="2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25;p47">
              <a:extLst>
                <a:ext uri="{FF2B5EF4-FFF2-40B4-BE49-F238E27FC236}">
                  <a16:creationId xmlns:a16="http://schemas.microsoft.com/office/drawing/2014/main" id="{F2803A44-79E8-751A-1648-F91AD33FF811}"/>
                </a:ext>
              </a:extLst>
            </p:cNvPr>
            <p:cNvSpPr/>
            <p:nvPr/>
          </p:nvSpPr>
          <p:spPr>
            <a:xfrm>
              <a:off x="6464204" y="4400710"/>
              <a:ext cx="138666" cy="144511"/>
            </a:xfrm>
            <a:custGeom>
              <a:avLst/>
              <a:gdLst/>
              <a:ahLst/>
              <a:cxnLst/>
              <a:rect l="l" t="t" r="r" b="b"/>
              <a:pathLst>
                <a:path w="3931" h="4097" extrusionOk="0">
                  <a:moveTo>
                    <a:pt x="1" y="1"/>
                  </a:moveTo>
                  <a:cubicBezTo>
                    <a:pt x="168" y="2120"/>
                    <a:pt x="1811" y="3835"/>
                    <a:pt x="3930" y="4097"/>
                  </a:cubicBezTo>
                  <a:cubicBezTo>
                    <a:pt x="3430" y="3573"/>
                    <a:pt x="2597" y="2335"/>
                    <a:pt x="2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26;p47">
              <a:extLst>
                <a:ext uri="{FF2B5EF4-FFF2-40B4-BE49-F238E27FC236}">
                  <a16:creationId xmlns:a16="http://schemas.microsoft.com/office/drawing/2014/main" id="{0CA02F4A-ACE2-FFFC-6FF4-907ED0F1D359}"/>
                </a:ext>
              </a:extLst>
            </p:cNvPr>
            <p:cNvSpPr/>
            <p:nvPr/>
          </p:nvSpPr>
          <p:spPr>
            <a:xfrm>
              <a:off x="6452457" y="4205829"/>
              <a:ext cx="61343" cy="44584"/>
            </a:xfrm>
            <a:custGeom>
              <a:avLst/>
              <a:gdLst/>
              <a:ahLst/>
              <a:cxnLst/>
              <a:rect l="l" t="t" r="r" b="b"/>
              <a:pathLst>
                <a:path w="1739" h="1264" extrusionOk="0">
                  <a:moveTo>
                    <a:pt x="882" y="1"/>
                  </a:moveTo>
                  <a:cubicBezTo>
                    <a:pt x="72" y="1"/>
                    <a:pt x="0" y="1215"/>
                    <a:pt x="834" y="1263"/>
                  </a:cubicBezTo>
                  <a:lnTo>
                    <a:pt x="929" y="1263"/>
                  </a:lnTo>
                  <a:cubicBezTo>
                    <a:pt x="1739" y="1215"/>
                    <a:pt x="1691" y="1"/>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727;p47">
              <a:extLst>
                <a:ext uri="{FF2B5EF4-FFF2-40B4-BE49-F238E27FC236}">
                  <a16:creationId xmlns:a16="http://schemas.microsoft.com/office/drawing/2014/main" id="{DDE19B13-E57A-00A5-1548-40A7DE24A841}"/>
                </a:ext>
              </a:extLst>
            </p:cNvPr>
            <p:cNvSpPr/>
            <p:nvPr/>
          </p:nvSpPr>
          <p:spPr>
            <a:xfrm>
              <a:off x="6438171" y="4274716"/>
              <a:ext cx="90763" cy="27759"/>
            </a:xfrm>
            <a:custGeom>
              <a:avLst/>
              <a:gdLst/>
              <a:ahLst/>
              <a:cxnLst/>
              <a:rect l="l" t="t" r="r" b="b"/>
              <a:pathLst>
                <a:path w="2573" h="787" extrusionOk="0">
                  <a:moveTo>
                    <a:pt x="787" y="1"/>
                  </a:moveTo>
                  <a:cubicBezTo>
                    <a:pt x="358" y="1"/>
                    <a:pt x="1" y="358"/>
                    <a:pt x="24" y="787"/>
                  </a:cubicBezTo>
                  <a:lnTo>
                    <a:pt x="2573" y="787"/>
                  </a:lnTo>
                  <a:cubicBezTo>
                    <a:pt x="2573" y="358"/>
                    <a:pt x="2215" y="1"/>
                    <a:pt x="1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28;p47">
              <a:extLst>
                <a:ext uri="{FF2B5EF4-FFF2-40B4-BE49-F238E27FC236}">
                  <a16:creationId xmlns:a16="http://schemas.microsoft.com/office/drawing/2014/main" id="{55428682-C677-068E-4455-72DFE95DB284}"/>
                </a:ext>
              </a:extLst>
            </p:cNvPr>
            <p:cNvSpPr/>
            <p:nvPr/>
          </p:nvSpPr>
          <p:spPr>
            <a:xfrm>
              <a:off x="6464204" y="4234400"/>
              <a:ext cx="136973" cy="142854"/>
            </a:xfrm>
            <a:custGeom>
              <a:avLst/>
              <a:gdLst/>
              <a:ahLst/>
              <a:cxnLst/>
              <a:rect l="l" t="t" r="r" b="b"/>
              <a:pathLst>
                <a:path w="3883" h="4050" extrusionOk="0">
                  <a:moveTo>
                    <a:pt x="1906" y="739"/>
                  </a:moveTo>
                  <a:lnTo>
                    <a:pt x="1906" y="763"/>
                  </a:lnTo>
                  <a:cubicBezTo>
                    <a:pt x="1911" y="759"/>
                    <a:pt x="1917" y="755"/>
                    <a:pt x="1922" y="751"/>
                  </a:cubicBezTo>
                  <a:lnTo>
                    <a:pt x="1922" y="751"/>
                  </a:lnTo>
                  <a:cubicBezTo>
                    <a:pt x="1917" y="747"/>
                    <a:pt x="1911" y="743"/>
                    <a:pt x="1906" y="739"/>
                  </a:cubicBezTo>
                  <a:close/>
                  <a:moveTo>
                    <a:pt x="3883" y="1"/>
                  </a:moveTo>
                  <a:cubicBezTo>
                    <a:pt x="3175" y="95"/>
                    <a:pt x="2513" y="330"/>
                    <a:pt x="1922" y="751"/>
                  </a:cubicBezTo>
                  <a:lnTo>
                    <a:pt x="1922" y="751"/>
                  </a:lnTo>
                  <a:cubicBezTo>
                    <a:pt x="2293" y="1037"/>
                    <a:pt x="2501" y="1460"/>
                    <a:pt x="2501" y="1930"/>
                  </a:cubicBezTo>
                  <a:lnTo>
                    <a:pt x="2501" y="2287"/>
                  </a:lnTo>
                  <a:cubicBezTo>
                    <a:pt x="2501" y="2477"/>
                    <a:pt x="2359" y="2620"/>
                    <a:pt x="2168" y="2620"/>
                  </a:cubicBezTo>
                  <a:lnTo>
                    <a:pt x="358" y="2620"/>
                  </a:lnTo>
                  <a:cubicBezTo>
                    <a:pt x="168" y="3073"/>
                    <a:pt x="49" y="3549"/>
                    <a:pt x="1" y="4049"/>
                  </a:cubicBezTo>
                  <a:lnTo>
                    <a:pt x="2501" y="4049"/>
                  </a:lnTo>
                  <a:cubicBezTo>
                    <a:pt x="2573" y="1763"/>
                    <a:pt x="3406" y="525"/>
                    <a:pt x="3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29;p47">
              <a:extLst>
                <a:ext uri="{FF2B5EF4-FFF2-40B4-BE49-F238E27FC236}">
                  <a16:creationId xmlns:a16="http://schemas.microsoft.com/office/drawing/2014/main" id="{E24CDCAA-3778-C0B4-74D4-EC50709064E2}"/>
                </a:ext>
              </a:extLst>
            </p:cNvPr>
            <p:cNvSpPr/>
            <p:nvPr/>
          </p:nvSpPr>
          <p:spPr>
            <a:xfrm>
              <a:off x="6735539" y="4474394"/>
              <a:ext cx="52983" cy="44796"/>
            </a:xfrm>
            <a:custGeom>
              <a:avLst/>
              <a:gdLst/>
              <a:ahLst/>
              <a:cxnLst/>
              <a:rect l="l" t="t" r="r" b="b"/>
              <a:pathLst>
                <a:path w="1502" h="1270" extrusionOk="0">
                  <a:moveTo>
                    <a:pt x="656" y="1"/>
                  </a:moveTo>
                  <a:cubicBezTo>
                    <a:pt x="327" y="1"/>
                    <a:pt x="25" y="258"/>
                    <a:pt x="25" y="651"/>
                  </a:cubicBezTo>
                  <a:lnTo>
                    <a:pt x="1" y="651"/>
                  </a:lnTo>
                  <a:cubicBezTo>
                    <a:pt x="1" y="984"/>
                    <a:pt x="263" y="1246"/>
                    <a:pt x="596" y="1270"/>
                  </a:cubicBezTo>
                  <a:lnTo>
                    <a:pt x="692" y="1270"/>
                  </a:lnTo>
                  <a:cubicBezTo>
                    <a:pt x="1239" y="1246"/>
                    <a:pt x="1501" y="555"/>
                    <a:pt x="1096" y="174"/>
                  </a:cubicBezTo>
                  <a:cubicBezTo>
                    <a:pt x="962" y="55"/>
                    <a:pt x="806" y="1"/>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30;p47">
              <a:extLst>
                <a:ext uri="{FF2B5EF4-FFF2-40B4-BE49-F238E27FC236}">
                  <a16:creationId xmlns:a16="http://schemas.microsoft.com/office/drawing/2014/main" id="{E95FF572-14C5-3CF3-5720-1ADD178FDB33}"/>
                </a:ext>
              </a:extLst>
            </p:cNvPr>
            <p:cNvSpPr/>
            <p:nvPr/>
          </p:nvSpPr>
          <p:spPr>
            <a:xfrm>
              <a:off x="6712857" y="4543528"/>
              <a:ext cx="90763" cy="27759"/>
            </a:xfrm>
            <a:custGeom>
              <a:avLst/>
              <a:gdLst/>
              <a:ahLst/>
              <a:cxnLst/>
              <a:rect l="l" t="t" r="r" b="b"/>
              <a:pathLst>
                <a:path w="2573" h="787" extrusionOk="0">
                  <a:moveTo>
                    <a:pt x="763" y="0"/>
                  </a:moveTo>
                  <a:cubicBezTo>
                    <a:pt x="334" y="0"/>
                    <a:pt x="1" y="358"/>
                    <a:pt x="1" y="786"/>
                  </a:cubicBezTo>
                  <a:lnTo>
                    <a:pt x="2573" y="786"/>
                  </a:lnTo>
                  <a:cubicBezTo>
                    <a:pt x="2573" y="358"/>
                    <a:pt x="2216"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31;p47">
              <a:extLst>
                <a:ext uri="{FF2B5EF4-FFF2-40B4-BE49-F238E27FC236}">
                  <a16:creationId xmlns:a16="http://schemas.microsoft.com/office/drawing/2014/main" id="{FFC35EF9-7AE6-AE50-ADBF-493CDF85E251}"/>
                </a:ext>
              </a:extLst>
            </p:cNvPr>
            <p:cNvSpPr/>
            <p:nvPr/>
          </p:nvSpPr>
          <p:spPr>
            <a:xfrm>
              <a:off x="6639803" y="4400710"/>
              <a:ext cx="136938" cy="143700"/>
            </a:xfrm>
            <a:custGeom>
              <a:avLst/>
              <a:gdLst/>
              <a:ahLst/>
              <a:cxnLst/>
              <a:rect l="l" t="t" r="r" b="b"/>
              <a:pathLst>
                <a:path w="3882" h="4074" extrusionOk="0">
                  <a:moveTo>
                    <a:pt x="1405" y="1"/>
                  </a:moveTo>
                  <a:cubicBezTo>
                    <a:pt x="1334" y="2311"/>
                    <a:pt x="476" y="3573"/>
                    <a:pt x="0" y="4073"/>
                  </a:cubicBezTo>
                  <a:cubicBezTo>
                    <a:pt x="786" y="3978"/>
                    <a:pt x="1500" y="3668"/>
                    <a:pt x="2120" y="3216"/>
                  </a:cubicBezTo>
                  <a:cubicBezTo>
                    <a:pt x="2050" y="3053"/>
                    <a:pt x="2026" y="2891"/>
                    <a:pt x="2024" y="2728"/>
                  </a:cubicBezTo>
                  <a:lnTo>
                    <a:pt x="2024" y="2728"/>
                  </a:lnTo>
                  <a:cubicBezTo>
                    <a:pt x="2030" y="1995"/>
                    <a:pt x="2623" y="1406"/>
                    <a:pt x="3358" y="1406"/>
                  </a:cubicBezTo>
                  <a:lnTo>
                    <a:pt x="3548" y="1406"/>
                  </a:lnTo>
                  <a:cubicBezTo>
                    <a:pt x="3739" y="953"/>
                    <a:pt x="3858" y="477"/>
                    <a:pt x="3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845;p47">
            <a:extLst>
              <a:ext uri="{FF2B5EF4-FFF2-40B4-BE49-F238E27FC236}">
                <a16:creationId xmlns:a16="http://schemas.microsoft.com/office/drawing/2014/main" id="{7713F633-33C2-1D35-4A7E-526DA7BDDB79}"/>
              </a:ext>
            </a:extLst>
          </p:cNvPr>
          <p:cNvGrpSpPr/>
          <p:nvPr/>
        </p:nvGrpSpPr>
        <p:grpSpPr>
          <a:xfrm>
            <a:off x="4398799" y="2299728"/>
            <a:ext cx="346402" cy="345544"/>
            <a:chOff x="3964194" y="2156992"/>
            <a:chExt cx="366331" cy="365423"/>
          </a:xfrm>
        </p:grpSpPr>
        <p:sp>
          <p:nvSpPr>
            <p:cNvPr id="46" name="Google Shape;846;p47">
              <a:extLst>
                <a:ext uri="{FF2B5EF4-FFF2-40B4-BE49-F238E27FC236}">
                  <a16:creationId xmlns:a16="http://schemas.microsoft.com/office/drawing/2014/main" id="{3E661E40-8B35-9B21-1B18-EF8C42E4AD90}"/>
                </a:ext>
              </a:extLst>
            </p:cNvPr>
            <p:cNvSpPr/>
            <p:nvPr/>
          </p:nvSpPr>
          <p:spPr>
            <a:xfrm>
              <a:off x="3964194" y="2301468"/>
              <a:ext cx="366331" cy="220947"/>
            </a:xfrm>
            <a:custGeom>
              <a:avLst/>
              <a:gdLst/>
              <a:ahLst/>
              <a:cxnLst/>
              <a:rect l="l" t="t" r="r" b="b"/>
              <a:pathLst>
                <a:path w="10385" h="6264" extrusionOk="0">
                  <a:moveTo>
                    <a:pt x="7360" y="0"/>
                  </a:moveTo>
                  <a:lnTo>
                    <a:pt x="6479" y="1834"/>
                  </a:lnTo>
                  <a:cubicBezTo>
                    <a:pt x="6407" y="1953"/>
                    <a:pt x="6288" y="2025"/>
                    <a:pt x="6169" y="2025"/>
                  </a:cubicBezTo>
                  <a:lnTo>
                    <a:pt x="1" y="2025"/>
                  </a:lnTo>
                  <a:lnTo>
                    <a:pt x="1" y="5978"/>
                  </a:lnTo>
                  <a:cubicBezTo>
                    <a:pt x="1" y="6144"/>
                    <a:pt x="144" y="6263"/>
                    <a:pt x="311" y="6263"/>
                  </a:cubicBezTo>
                  <a:lnTo>
                    <a:pt x="10074" y="6263"/>
                  </a:lnTo>
                  <a:cubicBezTo>
                    <a:pt x="10241" y="6263"/>
                    <a:pt x="10384" y="6144"/>
                    <a:pt x="10384" y="5978"/>
                  </a:cubicBezTo>
                  <a:lnTo>
                    <a:pt x="103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47;p47">
              <a:extLst>
                <a:ext uri="{FF2B5EF4-FFF2-40B4-BE49-F238E27FC236}">
                  <a16:creationId xmlns:a16="http://schemas.microsoft.com/office/drawing/2014/main" id="{7A5EEFB5-26F9-4654-3202-4ED10BE5BC18}"/>
                </a:ext>
              </a:extLst>
            </p:cNvPr>
            <p:cNvSpPr/>
            <p:nvPr/>
          </p:nvSpPr>
          <p:spPr>
            <a:xfrm>
              <a:off x="4230520" y="2250217"/>
              <a:ext cx="100005" cy="26913"/>
            </a:xfrm>
            <a:custGeom>
              <a:avLst/>
              <a:gdLst/>
              <a:ahLst/>
              <a:cxnLst/>
              <a:rect l="l" t="t" r="r" b="b"/>
              <a:pathLst>
                <a:path w="2835" h="763" extrusionOk="0">
                  <a:moveTo>
                    <a:pt x="0" y="1"/>
                  </a:moveTo>
                  <a:lnTo>
                    <a:pt x="0" y="763"/>
                  </a:lnTo>
                  <a:lnTo>
                    <a:pt x="2834" y="763"/>
                  </a:lnTo>
                  <a:lnTo>
                    <a:pt x="2834" y="215"/>
                  </a:lnTo>
                  <a:cubicBezTo>
                    <a:pt x="2834" y="96"/>
                    <a:pt x="2739" y="1"/>
                    <a:pt x="2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48;p47">
              <a:extLst>
                <a:ext uri="{FF2B5EF4-FFF2-40B4-BE49-F238E27FC236}">
                  <a16:creationId xmlns:a16="http://schemas.microsoft.com/office/drawing/2014/main" id="{8E9FCE7E-93DF-F2AF-04D3-C032A42E2264}"/>
                </a:ext>
              </a:extLst>
            </p:cNvPr>
            <p:cNvSpPr/>
            <p:nvPr/>
          </p:nvSpPr>
          <p:spPr>
            <a:xfrm>
              <a:off x="3964194" y="2156992"/>
              <a:ext cx="241140" cy="191530"/>
            </a:xfrm>
            <a:custGeom>
              <a:avLst/>
              <a:gdLst/>
              <a:ahLst/>
              <a:cxnLst/>
              <a:rect l="l" t="t" r="r" b="b"/>
              <a:pathLst>
                <a:path w="6836" h="5430" extrusionOk="0">
                  <a:moveTo>
                    <a:pt x="5383" y="1286"/>
                  </a:moveTo>
                  <a:cubicBezTo>
                    <a:pt x="5836" y="1286"/>
                    <a:pt x="5836" y="1977"/>
                    <a:pt x="5383" y="1977"/>
                  </a:cubicBezTo>
                  <a:lnTo>
                    <a:pt x="1501" y="1977"/>
                  </a:lnTo>
                  <a:cubicBezTo>
                    <a:pt x="1049" y="1977"/>
                    <a:pt x="1049" y="1286"/>
                    <a:pt x="1501" y="1286"/>
                  </a:cubicBezTo>
                  <a:close/>
                  <a:moveTo>
                    <a:pt x="5383" y="2715"/>
                  </a:moveTo>
                  <a:cubicBezTo>
                    <a:pt x="5836" y="2715"/>
                    <a:pt x="5836" y="3406"/>
                    <a:pt x="5383" y="3406"/>
                  </a:cubicBezTo>
                  <a:lnTo>
                    <a:pt x="1501" y="3406"/>
                  </a:lnTo>
                  <a:cubicBezTo>
                    <a:pt x="1049" y="3406"/>
                    <a:pt x="1049" y="2715"/>
                    <a:pt x="1501" y="2715"/>
                  </a:cubicBezTo>
                  <a:close/>
                  <a:moveTo>
                    <a:pt x="311" y="0"/>
                  </a:moveTo>
                  <a:cubicBezTo>
                    <a:pt x="144" y="0"/>
                    <a:pt x="1" y="119"/>
                    <a:pt x="1" y="286"/>
                  </a:cubicBezTo>
                  <a:lnTo>
                    <a:pt x="1" y="5430"/>
                  </a:lnTo>
                  <a:lnTo>
                    <a:pt x="5955" y="5430"/>
                  </a:lnTo>
                  <a:lnTo>
                    <a:pt x="6836" y="3596"/>
                  </a:lnTo>
                  <a:lnTo>
                    <a:pt x="6836" y="310"/>
                  </a:lnTo>
                  <a:cubicBezTo>
                    <a:pt x="6836" y="143"/>
                    <a:pt x="6693" y="24"/>
                    <a:pt x="6550" y="24"/>
                  </a:cubicBezTo>
                  <a:lnTo>
                    <a:pt x="65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32"/>
          <p:cNvSpPr txBox="1">
            <a:spLocks noGrp="1"/>
          </p:cNvSpPr>
          <p:nvPr>
            <p:ph type="title"/>
          </p:nvPr>
        </p:nvSpPr>
        <p:spPr>
          <a:xfrm>
            <a:off x="720000" y="32067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HARDWARE &amp; SOFTWARE REQUIREMENTS</a:t>
            </a:r>
            <a:endParaRPr dirty="0"/>
          </a:p>
        </p:txBody>
      </p:sp>
      <p:sp>
        <p:nvSpPr>
          <p:cNvPr id="392" name="Google Shape;392;p32"/>
          <p:cNvSpPr txBox="1">
            <a:spLocks noGrp="1"/>
          </p:cNvSpPr>
          <p:nvPr>
            <p:ph type="subTitle" idx="3"/>
          </p:nvPr>
        </p:nvSpPr>
        <p:spPr>
          <a:xfrm>
            <a:off x="1568349" y="2686850"/>
            <a:ext cx="2907600" cy="12873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US" dirty="0"/>
              <a:t>A camera (webcam or smartphone camera) and a computer with reasonable processing power.</a:t>
            </a:r>
            <a:endParaRPr dirty="0"/>
          </a:p>
        </p:txBody>
      </p:sp>
      <p:sp>
        <p:nvSpPr>
          <p:cNvPr id="393" name="Google Shape;393;p32"/>
          <p:cNvSpPr txBox="1">
            <a:spLocks noGrp="1"/>
          </p:cNvSpPr>
          <p:nvPr>
            <p:ph type="subTitle" idx="1"/>
          </p:nvPr>
        </p:nvSpPr>
        <p:spPr>
          <a:xfrm>
            <a:off x="1568349" y="2247803"/>
            <a:ext cx="2907600" cy="47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HARDWARE</a:t>
            </a:r>
            <a:endParaRPr dirty="0"/>
          </a:p>
        </p:txBody>
      </p:sp>
      <p:sp>
        <p:nvSpPr>
          <p:cNvPr id="394" name="Google Shape;394;p32"/>
          <p:cNvSpPr txBox="1">
            <a:spLocks noGrp="1"/>
          </p:cNvSpPr>
          <p:nvPr>
            <p:ph type="subTitle" idx="2"/>
          </p:nvPr>
        </p:nvSpPr>
        <p:spPr>
          <a:xfrm>
            <a:off x="4842224" y="2247803"/>
            <a:ext cx="2907600" cy="47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SOFTWARE</a:t>
            </a:r>
            <a:endParaRPr dirty="0"/>
          </a:p>
        </p:txBody>
      </p:sp>
      <p:sp>
        <p:nvSpPr>
          <p:cNvPr id="395" name="Google Shape;395;p32"/>
          <p:cNvSpPr txBox="1">
            <a:spLocks noGrp="1"/>
          </p:cNvSpPr>
          <p:nvPr>
            <p:ph type="subTitle" idx="4"/>
          </p:nvPr>
        </p:nvSpPr>
        <p:spPr>
          <a:xfrm>
            <a:off x="4842224" y="2686850"/>
            <a:ext cx="2907600" cy="12873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US" dirty="0"/>
              <a:t>OpenCV for computer vision, machine learning libraries (e.g., TensorFlow or </a:t>
            </a:r>
            <a:r>
              <a:rPr lang="en-US" dirty="0" err="1"/>
              <a:t>PyTorch</a:t>
            </a:r>
            <a:r>
              <a:rPr lang="en-US" dirty="0"/>
              <a:t>),</a:t>
            </a:r>
            <a:endParaRPr dirty="0"/>
          </a:p>
        </p:txBody>
      </p:sp>
      <p:grpSp>
        <p:nvGrpSpPr>
          <p:cNvPr id="396" name="Google Shape;396;p32"/>
          <p:cNvGrpSpPr/>
          <p:nvPr/>
        </p:nvGrpSpPr>
        <p:grpSpPr>
          <a:xfrm>
            <a:off x="6123239" y="1767704"/>
            <a:ext cx="345569" cy="309789"/>
            <a:chOff x="4794180" y="1511282"/>
            <a:chExt cx="365449" cy="327611"/>
          </a:xfrm>
        </p:grpSpPr>
        <p:sp>
          <p:nvSpPr>
            <p:cNvPr id="397" name="Google Shape;397;p32"/>
            <p:cNvSpPr/>
            <p:nvPr/>
          </p:nvSpPr>
          <p:spPr>
            <a:xfrm>
              <a:off x="4936161" y="1766620"/>
              <a:ext cx="81521" cy="18518"/>
            </a:xfrm>
            <a:custGeom>
              <a:avLst/>
              <a:gdLst/>
              <a:ahLst/>
              <a:cxnLst/>
              <a:rect l="l" t="t" r="r" b="b"/>
              <a:pathLst>
                <a:path w="2311" h="525" extrusionOk="0">
                  <a:moveTo>
                    <a:pt x="0" y="1"/>
                  </a:moveTo>
                  <a:lnTo>
                    <a:pt x="0" y="405"/>
                  </a:lnTo>
                  <a:cubicBezTo>
                    <a:pt x="0" y="477"/>
                    <a:pt x="48" y="525"/>
                    <a:pt x="96" y="525"/>
                  </a:cubicBezTo>
                  <a:lnTo>
                    <a:pt x="2215" y="525"/>
                  </a:lnTo>
                  <a:cubicBezTo>
                    <a:pt x="2263" y="525"/>
                    <a:pt x="2310" y="477"/>
                    <a:pt x="2310" y="429"/>
                  </a:cubicBezTo>
                  <a:lnTo>
                    <a:pt x="2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4806773" y="1511282"/>
              <a:ext cx="340263" cy="232693"/>
            </a:xfrm>
            <a:custGeom>
              <a:avLst/>
              <a:gdLst/>
              <a:ahLst/>
              <a:cxnLst/>
              <a:rect l="l" t="t" r="r" b="b"/>
              <a:pathLst>
                <a:path w="9646" h="6597" extrusionOk="0">
                  <a:moveTo>
                    <a:pt x="5288" y="762"/>
                  </a:moveTo>
                  <a:cubicBezTo>
                    <a:pt x="5693" y="762"/>
                    <a:pt x="5693" y="1405"/>
                    <a:pt x="5288" y="1405"/>
                  </a:cubicBezTo>
                  <a:lnTo>
                    <a:pt x="4383" y="1405"/>
                  </a:lnTo>
                  <a:cubicBezTo>
                    <a:pt x="3954" y="1405"/>
                    <a:pt x="3954" y="762"/>
                    <a:pt x="4383" y="762"/>
                  </a:cubicBezTo>
                  <a:close/>
                  <a:moveTo>
                    <a:pt x="7645" y="2834"/>
                  </a:moveTo>
                  <a:cubicBezTo>
                    <a:pt x="7836" y="2834"/>
                    <a:pt x="7979" y="3001"/>
                    <a:pt x="7955" y="3191"/>
                  </a:cubicBezTo>
                  <a:lnTo>
                    <a:pt x="7860" y="4191"/>
                  </a:lnTo>
                  <a:cubicBezTo>
                    <a:pt x="7836" y="4358"/>
                    <a:pt x="7693" y="4477"/>
                    <a:pt x="7526" y="4477"/>
                  </a:cubicBezTo>
                  <a:lnTo>
                    <a:pt x="7502" y="4477"/>
                  </a:lnTo>
                  <a:cubicBezTo>
                    <a:pt x="7312" y="4477"/>
                    <a:pt x="7169" y="4310"/>
                    <a:pt x="7193" y="4144"/>
                  </a:cubicBezTo>
                  <a:lnTo>
                    <a:pt x="7217" y="3953"/>
                  </a:lnTo>
                  <a:lnTo>
                    <a:pt x="5550" y="5406"/>
                  </a:lnTo>
                  <a:cubicBezTo>
                    <a:pt x="5496" y="5459"/>
                    <a:pt x="5420" y="5490"/>
                    <a:pt x="5343" y="5490"/>
                  </a:cubicBezTo>
                  <a:cubicBezTo>
                    <a:pt x="5282" y="5490"/>
                    <a:pt x="5221" y="5472"/>
                    <a:pt x="5169" y="5430"/>
                  </a:cubicBezTo>
                  <a:lnTo>
                    <a:pt x="3406" y="4215"/>
                  </a:lnTo>
                  <a:lnTo>
                    <a:pt x="2049" y="5716"/>
                  </a:lnTo>
                  <a:cubicBezTo>
                    <a:pt x="1979" y="5791"/>
                    <a:pt x="1898" y="5823"/>
                    <a:pt x="1819" y="5823"/>
                  </a:cubicBezTo>
                  <a:cubicBezTo>
                    <a:pt x="1576" y="5823"/>
                    <a:pt x="1357" y="5521"/>
                    <a:pt x="1573" y="5287"/>
                  </a:cubicBezTo>
                  <a:lnTo>
                    <a:pt x="1596" y="5287"/>
                  </a:lnTo>
                  <a:lnTo>
                    <a:pt x="3144" y="3572"/>
                  </a:lnTo>
                  <a:cubicBezTo>
                    <a:pt x="3200" y="3503"/>
                    <a:pt x="3288" y="3466"/>
                    <a:pt x="3380" y="3466"/>
                  </a:cubicBezTo>
                  <a:cubicBezTo>
                    <a:pt x="3445" y="3466"/>
                    <a:pt x="3513" y="3485"/>
                    <a:pt x="3573" y="3525"/>
                  </a:cubicBezTo>
                  <a:lnTo>
                    <a:pt x="5335" y="4739"/>
                  </a:lnTo>
                  <a:lnTo>
                    <a:pt x="6788" y="3477"/>
                  </a:lnTo>
                  <a:lnTo>
                    <a:pt x="6526" y="3477"/>
                  </a:lnTo>
                  <a:cubicBezTo>
                    <a:pt x="6145" y="3453"/>
                    <a:pt x="6145" y="2882"/>
                    <a:pt x="6526" y="2834"/>
                  </a:cubicBezTo>
                  <a:close/>
                  <a:moveTo>
                    <a:pt x="358" y="0"/>
                  </a:moveTo>
                  <a:cubicBezTo>
                    <a:pt x="168" y="0"/>
                    <a:pt x="1" y="167"/>
                    <a:pt x="1" y="357"/>
                  </a:cubicBezTo>
                  <a:lnTo>
                    <a:pt x="1" y="6597"/>
                  </a:lnTo>
                  <a:lnTo>
                    <a:pt x="9646" y="6597"/>
                  </a:lnTo>
                  <a:lnTo>
                    <a:pt x="9646" y="357"/>
                  </a:lnTo>
                  <a:cubicBezTo>
                    <a:pt x="9646" y="167"/>
                    <a:pt x="9479" y="0"/>
                    <a:pt x="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4794180" y="1766620"/>
              <a:ext cx="365449" cy="72273"/>
            </a:xfrm>
            <a:custGeom>
              <a:avLst/>
              <a:gdLst/>
              <a:ahLst/>
              <a:cxnLst/>
              <a:rect l="l" t="t" r="r" b="b"/>
              <a:pathLst>
                <a:path w="10360" h="2049" extrusionOk="0">
                  <a:moveTo>
                    <a:pt x="167" y="1"/>
                  </a:moveTo>
                  <a:cubicBezTo>
                    <a:pt x="72" y="1"/>
                    <a:pt x="1" y="72"/>
                    <a:pt x="1" y="167"/>
                  </a:cubicBezTo>
                  <a:lnTo>
                    <a:pt x="1" y="1144"/>
                  </a:lnTo>
                  <a:cubicBezTo>
                    <a:pt x="1" y="1644"/>
                    <a:pt x="406" y="2049"/>
                    <a:pt x="906" y="2049"/>
                  </a:cubicBezTo>
                  <a:lnTo>
                    <a:pt x="9455" y="2049"/>
                  </a:lnTo>
                  <a:cubicBezTo>
                    <a:pt x="9955" y="2049"/>
                    <a:pt x="10360" y="1644"/>
                    <a:pt x="10360" y="1144"/>
                  </a:cubicBezTo>
                  <a:lnTo>
                    <a:pt x="10360" y="167"/>
                  </a:lnTo>
                  <a:cubicBezTo>
                    <a:pt x="10360" y="72"/>
                    <a:pt x="10289" y="1"/>
                    <a:pt x="10193" y="1"/>
                  </a:cubicBezTo>
                  <a:lnTo>
                    <a:pt x="6978" y="1"/>
                  </a:lnTo>
                  <a:lnTo>
                    <a:pt x="6978" y="405"/>
                  </a:lnTo>
                  <a:cubicBezTo>
                    <a:pt x="6978" y="834"/>
                    <a:pt x="6645" y="1168"/>
                    <a:pt x="6240" y="1168"/>
                  </a:cubicBezTo>
                  <a:lnTo>
                    <a:pt x="4121" y="1168"/>
                  </a:lnTo>
                  <a:cubicBezTo>
                    <a:pt x="3716" y="1168"/>
                    <a:pt x="3382" y="834"/>
                    <a:pt x="3382" y="405"/>
                  </a:cubicBezTo>
                  <a:lnTo>
                    <a:pt x="3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788;p47">
            <a:extLst>
              <a:ext uri="{FF2B5EF4-FFF2-40B4-BE49-F238E27FC236}">
                <a16:creationId xmlns:a16="http://schemas.microsoft.com/office/drawing/2014/main" id="{318C4662-B162-AC19-B79C-D4D9ABE7F0FA}"/>
              </a:ext>
            </a:extLst>
          </p:cNvPr>
          <p:cNvSpPr/>
          <p:nvPr/>
        </p:nvSpPr>
        <p:spPr>
          <a:xfrm>
            <a:off x="2809419" y="1801970"/>
            <a:ext cx="427267" cy="409726"/>
          </a:xfrm>
          <a:custGeom>
            <a:avLst/>
            <a:gdLst/>
            <a:ahLst/>
            <a:cxnLst/>
            <a:rect l="l" t="t" r="r" b="b"/>
            <a:pathLst>
              <a:path w="10360" h="10315" extrusionOk="0">
                <a:moveTo>
                  <a:pt x="5178" y="2577"/>
                </a:moveTo>
                <a:cubicBezTo>
                  <a:pt x="6219" y="2577"/>
                  <a:pt x="7255" y="3195"/>
                  <a:pt x="7621" y="4361"/>
                </a:cubicBezTo>
                <a:cubicBezTo>
                  <a:pt x="7710" y="4613"/>
                  <a:pt x="7503" y="4792"/>
                  <a:pt x="7305" y="4792"/>
                </a:cubicBezTo>
                <a:cubicBezTo>
                  <a:pt x="7186" y="4792"/>
                  <a:pt x="7070" y="4727"/>
                  <a:pt x="7026" y="4575"/>
                </a:cubicBezTo>
                <a:cubicBezTo>
                  <a:pt x="6742" y="3696"/>
                  <a:pt x="5959" y="3224"/>
                  <a:pt x="5174" y="3224"/>
                </a:cubicBezTo>
                <a:cubicBezTo>
                  <a:pt x="4577" y="3224"/>
                  <a:pt x="3977" y="3498"/>
                  <a:pt x="3596" y="4075"/>
                </a:cubicBezTo>
                <a:cubicBezTo>
                  <a:pt x="3977" y="4099"/>
                  <a:pt x="4025" y="4623"/>
                  <a:pt x="3668" y="4718"/>
                </a:cubicBezTo>
                <a:lnTo>
                  <a:pt x="3096" y="4861"/>
                </a:lnTo>
                <a:cubicBezTo>
                  <a:pt x="3071" y="4871"/>
                  <a:pt x="3044" y="4876"/>
                  <a:pt x="3018" y="4876"/>
                </a:cubicBezTo>
                <a:cubicBezTo>
                  <a:pt x="2919" y="4876"/>
                  <a:pt x="2819" y="4811"/>
                  <a:pt x="2763" y="4718"/>
                </a:cubicBezTo>
                <a:lnTo>
                  <a:pt x="2453" y="4242"/>
                </a:lnTo>
                <a:cubicBezTo>
                  <a:pt x="2358" y="4075"/>
                  <a:pt x="2382" y="3884"/>
                  <a:pt x="2549" y="3789"/>
                </a:cubicBezTo>
                <a:cubicBezTo>
                  <a:pt x="2592" y="3754"/>
                  <a:pt x="2646" y="3738"/>
                  <a:pt x="2701" y="3738"/>
                </a:cubicBezTo>
                <a:cubicBezTo>
                  <a:pt x="2798" y="3738"/>
                  <a:pt x="2902" y="3785"/>
                  <a:pt x="2977" y="3861"/>
                </a:cubicBezTo>
                <a:cubicBezTo>
                  <a:pt x="3470" y="2992"/>
                  <a:pt x="4326" y="2577"/>
                  <a:pt x="5178" y="2577"/>
                </a:cubicBezTo>
                <a:close/>
                <a:moveTo>
                  <a:pt x="7355" y="5417"/>
                </a:moveTo>
                <a:cubicBezTo>
                  <a:pt x="7465" y="5417"/>
                  <a:pt x="7565" y="5482"/>
                  <a:pt x="7621" y="5575"/>
                </a:cubicBezTo>
                <a:lnTo>
                  <a:pt x="7931" y="6051"/>
                </a:lnTo>
                <a:cubicBezTo>
                  <a:pt x="8026" y="6194"/>
                  <a:pt x="7978" y="6409"/>
                  <a:pt x="7812" y="6504"/>
                </a:cubicBezTo>
                <a:lnTo>
                  <a:pt x="7859" y="6504"/>
                </a:lnTo>
                <a:cubicBezTo>
                  <a:pt x="7807" y="6539"/>
                  <a:pt x="7748" y="6555"/>
                  <a:pt x="7690" y="6555"/>
                </a:cubicBezTo>
                <a:cubicBezTo>
                  <a:pt x="7589" y="6555"/>
                  <a:pt x="7491" y="6508"/>
                  <a:pt x="7431" y="6432"/>
                </a:cubicBezTo>
                <a:cubicBezTo>
                  <a:pt x="6926" y="7313"/>
                  <a:pt x="6058" y="7733"/>
                  <a:pt x="5196" y="7733"/>
                </a:cubicBezTo>
                <a:cubicBezTo>
                  <a:pt x="4147" y="7733"/>
                  <a:pt x="3105" y="7109"/>
                  <a:pt x="2739" y="5932"/>
                </a:cubicBezTo>
                <a:cubicBezTo>
                  <a:pt x="2650" y="5680"/>
                  <a:pt x="2858" y="5501"/>
                  <a:pt x="3061" y="5501"/>
                </a:cubicBezTo>
                <a:cubicBezTo>
                  <a:pt x="3184" y="5501"/>
                  <a:pt x="3305" y="5566"/>
                  <a:pt x="3358" y="5718"/>
                </a:cubicBezTo>
                <a:cubicBezTo>
                  <a:pt x="3629" y="6597"/>
                  <a:pt x="4405" y="7069"/>
                  <a:pt x="5188" y="7069"/>
                </a:cubicBezTo>
                <a:cubicBezTo>
                  <a:pt x="5784" y="7069"/>
                  <a:pt x="6383" y="6795"/>
                  <a:pt x="6764" y="6218"/>
                </a:cubicBezTo>
                <a:cubicBezTo>
                  <a:pt x="6407" y="6194"/>
                  <a:pt x="6335" y="5670"/>
                  <a:pt x="6692" y="5575"/>
                </a:cubicBezTo>
                <a:lnTo>
                  <a:pt x="7264" y="5432"/>
                </a:lnTo>
                <a:cubicBezTo>
                  <a:pt x="7294" y="5422"/>
                  <a:pt x="7325" y="5417"/>
                  <a:pt x="7355" y="5417"/>
                </a:cubicBezTo>
                <a:close/>
                <a:moveTo>
                  <a:pt x="4489" y="0"/>
                </a:moveTo>
                <a:cubicBezTo>
                  <a:pt x="4338" y="0"/>
                  <a:pt x="4216" y="134"/>
                  <a:pt x="4216" y="288"/>
                </a:cubicBezTo>
                <a:lnTo>
                  <a:pt x="4216" y="1289"/>
                </a:lnTo>
                <a:cubicBezTo>
                  <a:pt x="3835" y="1384"/>
                  <a:pt x="3454" y="1551"/>
                  <a:pt x="3120" y="1741"/>
                </a:cubicBezTo>
                <a:lnTo>
                  <a:pt x="2477" y="1098"/>
                </a:lnTo>
                <a:cubicBezTo>
                  <a:pt x="2418" y="1039"/>
                  <a:pt x="2334" y="1009"/>
                  <a:pt x="2251" y="1009"/>
                </a:cubicBezTo>
                <a:cubicBezTo>
                  <a:pt x="2168" y="1009"/>
                  <a:pt x="2084" y="1039"/>
                  <a:pt x="2025" y="1098"/>
                </a:cubicBezTo>
                <a:lnTo>
                  <a:pt x="1048" y="2074"/>
                </a:lnTo>
                <a:cubicBezTo>
                  <a:pt x="929" y="2194"/>
                  <a:pt x="929" y="2384"/>
                  <a:pt x="1048" y="2527"/>
                </a:cubicBezTo>
                <a:lnTo>
                  <a:pt x="1691" y="3170"/>
                </a:lnTo>
                <a:cubicBezTo>
                  <a:pt x="1501" y="3503"/>
                  <a:pt x="1358" y="3884"/>
                  <a:pt x="1263" y="4265"/>
                </a:cubicBezTo>
                <a:lnTo>
                  <a:pt x="310" y="4265"/>
                </a:lnTo>
                <a:cubicBezTo>
                  <a:pt x="143" y="4265"/>
                  <a:pt x="0" y="4408"/>
                  <a:pt x="0" y="4575"/>
                </a:cubicBezTo>
                <a:lnTo>
                  <a:pt x="0" y="5956"/>
                </a:lnTo>
                <a:cubicBezTo>
                  <a:pt x="0" y="6123"/>
                  <a:pt x="143" y="6266"/>
                  <a:pt x="310" y="6266"/>
                </a:cubicBezTo>
                <a:lnTo>
                  <a:pt x="1286" y="6266"/>
                </a:lnTo>
                <a:cubicBezTo>
                  <a:pt x="1382" y="6623"/>
                  <a:pt x="1525" y="6980"/>
                  <a:pt x="1739" y="7290"/>
                </a:cubicBezTo>
                <a:lnTo>
                  <a:pt x="1024" y="8004"/>
                </a:lnTo>
                <a:cubicBezTo>
                  <a:pt x="905" y="8123"/>
                  <a:pt x="905" y="8314"/>
                  <a:pt x="1024" y="8457"/>
                </a:cubicBezTo>
                <a:lnTo>
                  <a:pt x="2001" y="9433"/>
                </a:lnTo>
                <a:cubicBezTo>
                  <a:pt x="2072" y="9493"/>
                  <a:pt x="2156" y="9522"/>
                  <a:pt x="2236" y="9522"/>
                </a:cubicBezTo>
                <a:cubicBezTo>
                  <a:pt x="2316" y="9522"/>
                  <a:pt x="2394" y="9493"/>
                  <a:pt x="2453" y="9433"/>
                </a:cubicBezTo>
                <a:lnTo>
                  <a:pt x="3168" y="8695"/>
                </a:lnTo>
                <a:cubicBezTo>
                  <a:pt x="3477" y="8885"/>
                  <a:pt x="3811" y="9004"/>
                  <a:pt x="4168" y="9100"/>
                </a:cubicBezTo>
                <a:lnTo>
                  <a:pt x="4168" y="10005"/>
                </a:lnTo>
                <a:cubicBezTo>
                  <a:pt x="4168" y="10171"/>
                  <a:pt x="4311" y="10314"/>
                  <a:pt x="4478" y="10314"/>
                </a:cubicBezTo>
                <a:lnTo>
                  <a:pt x="5859" y="10314"/>
                </a:lnTo>
                <a:cubicBezTo>
                  <a:pt x="6049" y="10314"/>
                  <a:pt x="6192" y="10171"/>
                  <a:pt x="6168" y="10005"/>
                </a:cubicBezTo>
                <a:lnTo>
                  <a:pt x="6168" y="9100"/>
                </a:lnTo>
                <a:cubicBezTo>
                  <a:pt x="6549" y="9004"/>
                  <a:pt x="6883" y="8862"/>
                  <a:pt x="7216" y="8695"/>
                </a:cubicBezTo>
                <a:lnTo>
                  <a:pt x="7954" y="9433"/>
                </a:lnTo>
                <a:cubicBezTo>
                  <a:pt x="8014" y="9493"/>
                  <a:pt x="8097" y="9522"/>
                  <a:pt x="8181" y="9522"/>
                </a:cubicBezTo>
                <a:cubicBezTo>
                  <a:pt x="8264" y="9522"/>
                  <a:pt x="8347" y="9493"/>
                  <a:pt x="8407" y="9433"/>
                </a:cubicBezTo>
                <a:lnTo>
                  <a:pt x="9383" y="8457"/>
                </a:lnTo>
                <a:cubicBezTo>
                  <a:pt x="9502" y="8338"/>
                  <a:pt x="9502" y="8147"/>
                  <a:pt x="9383" y="8004"/>
                </a:cubicBezTo>
                <a:lnTo>
                  <a:pt x="8621" y="7266"/>
                </a:lnTo>
                <a:cubicBezTo>
                  <a:pt x="8812" y="6956"/>
                  <a:pt x="8955" y="6623"/>
                  <a:pt x="9050" y="6266"/>
                </a:cubicBezTo>
                <a:lnTo>
                  <a:pt x="10026" y="6266"/>
                </a:lnTo>
                <a:cubicBezTo>
                  <a:pt x="10217" y="6266"/>
                  <a:pt x="10360" y="6123"/>
                  <a:pt x="10360" y="5956"/>
                </a:cubicBezTo>
                <a:lnTo>
                  <a:pt x="10360" y="4575"/>
                </a:lnTo>
                <a:cubicBezTo>
                  <a:pt x="10360" y="4384"/>
                  <a:pt x="10217" y="4242"/>
                  <a:pt x="10026" y="4242"/>
                </a:cubicBezTo>
                <a:lnTo>
                  <a:pt x="9098" y="4242"/>
                </a:lnTo>
                <a:cubicBezTo>
                  <a:pt x="9002" y="3884"/>
                  <a:pt x="8859" y="3527"/>
                  <a:pt x="8669" y="3194"/>
                </a:cubicBezTo>
                <a:lnTo>
                  <a:pt x="9431" y="2455"/>
                </a:lnTo>
                <a:cubicBezTo>
                  <a:pt x="9550" y="2336"/>
                  <a:pt x="9550" y="2122"/>
                  <a:pt x="9431" y="2003"/>
                </a:cubicBezTo>
                <a:lnTo>
                  <a:pt x="8455" y="1027"/>
                </a:lnTo>
                <a:cubicBezTo>
                  <a:pt x="8395" y="967"/>
                  <a:pt x="8312" y="937"/>
                  <a:pt x="8228" y="937"/>
                </a:cubicBezTo>
                <a:cubicBezTo>
                  <a:pt x="8145" y="937"/>
                  <a:pt x="8062" y="967"/>
                  <a:pt x="8002" y="1027"/>
                </a:cubicBezTo>
                <a:lnTo>
                  <a:pt x="7288" y="1765"/>
                </a:lnTo>
                <a:cubicBezTo>
                  <a:pt x="6954" y="1551"/>
                  <a:pt x="6597" y="1408"/>
                  <a:pt x="6216" y="1312"/>
                </a:cubicBezTo>
                <a:lnTo>
                  <a:pt x="6216" y="288"/>
                </a:lnTo>
                <a:cubicBezTo>
                  <a:pt x="6216" y="134"/>
                  <a:pt x="6093" y="0"/>
                  <a:pt x="5943" y="0"/>
                </a:cubicBezTo>
                <a:cubicBezTo>
                  <a:pt x="5931" y="0"/>
                  <a:pt x="5919" y="1"/>
                  <a:pt x="5906" y="3"/>
                </a:cubicBezTo>
                <a:lnTo>
                  <a:pt x="4525" y="3"/>
                </a:lnTo>
                <a:cubicBezTo>
                  <a:pt x="4513" y="1"/>
                  <a:pt x="4501" y="0"/>
                  <a:pt x="4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09146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txBox="1">
            <a:spLocks noGrp="1"/>
          </p:cNvSpPr>
          <p:nvPr>
            <p:ph type="title"/>
          </p:nvPr>
        </p:nvSpPr>
        <p:spPr>
          <a:xfrm>
            <a:off x="714999" y="437768"/>
            <a:ext cx="437355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SOCIAL IMPACT</a:t>
            </a:r>
            <a:endParaRPr dirty="0"/>
          </a:p>
        </p:txBody>
      </p:sp>
      <p:pic>
        <p:nvPicPr>
          <p:cNvPr id="372" name="Google Shape;372;p30"/>
          <p:cNvPicPr preferRelativeResize="0">
            <a:picLocks noGrp="1"/>
          </p:cNvPicPr>
          <p:nvPr>
            <p:ph type="pic" idx="2"/>
          </p:nvPr>
        </p:nvPicPr>
        <p:blipFill>
          <a:blip r:embed="rId3"/>
          <a:srcRect l="29330" r="29330"/>
          <a:stretch/>
        </p:blipFill>
        <p:spPr>
          <a:xfrm>
            <a:off x="5435301" y="535000"/>
            <a:ext cx="2993700" cy="4073400"/>
          </a:xfrm>
          <a:prstGeom prst="roundRect">
            <a:avLst>
              <a:gd name="adj" fmla="val 16667"/>
            </a:avLst>
          </a:prstGeom>
        </p:spPr>
      </p:pic>
      <p:grpSp>
        <p:nvGrpSpPr>
          <p:cNvPr id="373" name="Google Shape;373;p30"/>
          <p:cNvGrpSpPr/>
          <p:nvPr/>
        </p:nvGrpSpPr>
        <p:grpSpPr>
          <a:xfrm>
            <a:off x="6281633" y="4066212"/>
            <a:ext cx="3757142" cy="643314"/>
            <a:chOff x="5105006" y="3956125"/>
            <a:chExt cx="4400494" cy="753472"/>
          </a:xfrm>
        </p:grpSpPr>
        <p:sp>
          <p:nvSpPr>
            <p:cNvPr id="374" name="Google Shape;374;p30"/>
            <p:cNvSpPr/>
            <p:nvPr/>
          </p:nvSpPr>
          <p:spPr>
            <a:xfrm rot="5400000">
              <a:off x="7371373" y="2007269"/>
              <a:ext cx="168572" cy="406628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rot="5400000">
              <a:off x="7220967" y="2132614"/>
              <a:ext cx="168572" cy="440049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rot="5400000">
              <a:off x="7584475" y="2796922"/>
              <a:ext cx="168572" cy="3656779"/>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30"/>
          <p:cNvSpPr/>
          <p:nvPr/>
        </p:nvSpPr>
        <p:spPr>
          <a:xfrm rot="10800000">
            <a:off x="-2764616" y="4138175"/>
            <a:ext cx="5184501" cy="5624481"/>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565;p41">
            <a:extLst>
              <a:ext uri="{FF2B5EF4-FFF2-40B4-BE49-F238E27FC236}">
                <a16:creationId xmlns:a16="http://schemas.microsoft.com/office/drawing/2014/main" id="{A64273B9-F1B9-E956-AF37-92420C1963CE}"/>
              </a:ext>
            </a:extLst>
          </p:cNvPr>
          <p:cNvSpPr txBox="1">
            <a:spLocks/>
          </p:cNvSpPr>
          <p:nvPr/>
        </p:nvSpPr>
        <p:spPr>
          <a:xfrm>
            <a:off x="714999" y="1125373"/>
            <a:ext cx="4559595" cy="26079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1pPr>
            <a:lvl2pPr marL="914400" marR="0" lvl="1"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2pPr>
            <a:lvl3pPr marL="1371600" marR="0" lvl="2"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3pPr>
            <a:lvl4pPr marL="1828800" marR="0" lvl="3"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4pPr>
            <a:lvl5pPr marL="2286000" marR="0" lvl="4"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5pPr>
            <a:lvl6pPr marL="2743200" marR="0" lvl="5"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6pPr>
            <a:lvl7pPr marL="3200400" marR="0" lvl="6"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7pPr>
            <a:lvl8pPr marL="3657600" marR="0" lvl="7"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8pPr>
            <a:lvl9pPr marL="4114800" marR="0" lvl="8"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9pPr>
          </a:lstStyle>
          <a:p>
            <a:pPr marL="38100" indent="0">
              <a:lnSpc>
                <a:spcPct val="150000"/>
              </a:lnSpc>
              <a:buNone/>
            </a:pPr>
            <a:r>
              <a:rPr lang="en-US" dirty="0"/>
              <a:t>The social impact of our project is significant. It:</a:t>
            </a:r>
          </a:p>
          <a:p>
            <a:pPr marL="342900">
              <a:lnSpc>
                <a:spcPct val="150000"/>
              </a:lnSpc>
            </a:pPr>
            <a:r>
              <a:rPr lang="en-US" dirty="0"/>
              <a:t>Reduces the financial burden on educational institutions, making quality education more accessible.</a:t>
            </a:r>
          </a:p>
          <a:p>
            <a:pPr marL="342900">
              <a:lnSpc>
                <a:spcPct val="150000"/>
              </a:lnSpc>
            </a:pPr>
            <a:r>
              <a:rPr lang="en-US" dirty="0"/>
              <a:t>Empowers teachers to create more engaging and interactive lessons.</a:t>
            </a:r>
          </a:p>
          <a:p>
            <a:pPr marL="342900">
              <a:lnSpc>
                <a:spcPct val="150000"/>
              </a:lnSpc>
            </a:pPr>
            <a:r>
              <a:rPr lang="en-US" dirty="0"/>
              <a:t>Increases flexibility in teaching methods, benefiting students with diverse learning styles.</a:t>
            </a:r>
          </a:p>
          <a:p>
            <a:pPr marL="342900">
              <a:lnSpc>
                <a:spcPct val="150000"/>
              </a:lnSpc>
            </a:pPr>
            <a:r>
              <a:rPr lang="en-US" dirty="0"/>
              <a:t>Promotes remote and online education, especially in times of crisis.</a:t>
            </a:r>
          </a:p>
        </p:txBody>
      </p:sp>
    </p:spTree>
    <p:extLst>
      <p:ext uri="{BB962C8B-B14F-4D97-AF65-F5344CB8AC3E}">
        <p14:creationId xmlns:p14="http://schemas.microsoft.com/office/powerpoint/2010/main" val="9873189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37"/>
          <p:cNvSpPr txBox="1">
            <a:spLocks noGrp="1"/>
          </p:cNvSpPr>
          <p:nvPr>
            <p:ph type="title"/>
          </p:nvPr>
        </p:nvSpPr>
        <p:spPr>
          <a:xfrm>
            <a:off x="2154450" y="694318"/>
            <a:ext cx="5196192" cy="90677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dirty="0"/>
              <a:t>CONCLUSION</a:t>
            </a:r>
            <a:endParaRPr sz="3500" dirty="0"/>
          </a:p>
        </p:txBody>
      </p:sp>
      <p:sp>
        <p:nvSpPr>
          <p:cNvPr id="515" name="Google Shape;515;p37"/>
          <p:cNvSpPr txBox="1">
            <a:spLocks noGrp="1"/>
          </p:cNvSpPr>
          <p:nvPr>
            <p:ph type="subTitle" idx="1"/>
          </p:nvPr>
        </p:nvSpPr>
        <p:spPr>
          <a:xfrm>
            <a:off x="2154450" y="1652739"/>
            <a:ext cx="4835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t>In conclusion, our “Invisible Air Canvas" project aims to revolutionize teaching and learning by providing an affordable, accessible, and interactive platform. By enabling teachers to draw and write in the air, we eliminate the need for expensive digital boards and make education more engaging. Our solution has the potential to reshape the way we teach and learn, making it accessible to everyone, anywhere, and at any time.</a:t>
            </a:r>
            <a:endParaRPr sz="1400" dirty="0"/>
          </a:p>
        </p:txBody>
      </p:sp>
      <p:grpSp>
        <p:nvGrpSpPr>
          <p:cNvPr id="516" name="Google Shape;516;p37"/>
          <p:cNvGrpSpPr/>
          <p:nvPr/>
        </p:nvGrpSpPr>
        <p:grpSpPr>
          <a:xfrm>
            <a:off x="4191637" y="2589958"/>
            <a:ext cx="6060313" cy="6225493"/>
            <a:chOff x="3810637" y="2589958"/>
            <a:chExt cx="6060313" cy="6225493"/>
          </a:xfrm>
        </p:grpSpPr>
        <p:sp>
          <p:nvSpPr>
            <p:cNvPr id="517" name="Google Shape;517;p37"/>
            <p:cNvSpPr/>
            <p:nvPr/>
          </p:nvSpPr>
          <p:spPr>
            <a:xfrm rot="10800000">
              <a:off x="4132452" y="2589958"/>
              <a:ext cx="5738498" cy="62254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rot="-8100000">
              <a:off x="5368947" y="2784149"/>
              <a:ext cx="743383" cy="4715488"/>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1" name="Google Shape;651;p46"/>
          <p:cNvSpPr txBox="1">
            <a:spLocks noGrp="1"/>
          </p:cNvSpPr>
          <p:nvPr>
            <p:ph type="ctrTitle"/>
          </p:nvPr>
        </p:nvSpPr>
        <p:spPr>
          <a:xfrm>
            <a:off x="1115250" y="2114443"/>
            <a:ext cx="4473000" cy="105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THANKS</a:t>
            </a:r>
            <a:br>
              <a:rPr lang="en" dirty="0"/>
            </a:br>
            <a:r>
              <a:rPr lang="en" dirty="0"/>
              <a:t>A LOT</a:t>
            </a:r>
            <a:endParaRPr dirty="0"/>
          </a:p>
        </p:txBody>
      </p:sp>
      <p:grpSp>
        <p:nvGrpSpPr>
          <p:cNvPr id="665" name="Google Shape;665;p46"/>
          <p:cNvGrpSpPr/>
          <p:nvPr/>
        </p:nvGrpSpPr>
        <p:grpSpPr>
          <a:xfrm flipH="1">
            <a:off x="5950465" y="1591308"/>
            <a:ext cx="5738498" cy="6225493"/>
            <a:chOff x="4132452" y="2589958"/>
            <a:chExt cx="5738498" cy="6225493"/>
          </a:xfrm>
        </p:grpSpPr>
        <p:sp>
          <p:nvSpPr>
            <p:cNvPr id="666" name="Google Shape;666;p46"/>
            <p:cNvSpPr/>
            <p:nvPr/>
          </p:nvSpPr>
          <p:spPr>
            <a:xfrm rot="10800000">
              <a:off x="4132452" y="2589958"/>
              <a:ext cx="5738498" cy="62254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6"/>
            <p:cNvSpPr/>
            <p:nvPr/>
          </p:nvSpPr>
          <p:spPr>
            <a:xfrm rot="-8100000">
              <a:off x="5749947" y="2326949"/>
              <a:ext cx="743383" cy="4715488"/>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3">
            <a:extLst>
              <a:ext uri="{FF2B5EF4-FFF2-40B4-BE49-F238E27FC236}">
                <a16:creationId xmlns:a16="http://schemas.microsoft.com/office/drawing/2014/main" id="{422D1A5B-4BBC-FAFD-A940-6EACCD670A2C}"/>
              </a:ext>
            </a:extLst>
          </p:cNvPr>
          <p:cNvSpPr/>
          <p:nvPr/>
        </p:nvSpPr>
        <p:spPr>
          <a:xfrm>
            <a:off x="1115250" y="3693886"/>
            <a:ext cx="4392921" cy="442685"/>
          </a:xfrm>
          <a:prstGeom prst="rect">
            <a:avLst/>
          </a:prstGeom>
          <a:solidFill>
            <a:srgbClr val="30303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29"/>
          <p:cNvSpPr txBox="1">
            <a:spLocks noGrp="1"/>
          </p:cNvSpPr>
          <p:nvPr>
            <p:ph type="title" idx="2"/>
          </p:nvPr>
        </p:nvSpPr>
        <p:spPr>
          <a:xfrm>
            <a:off x="645900" y="1282918"/>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352" name="Google Shape;352;p29"/>
          <p:cNvSpPr txBox="1">
            <a:spLocks noGrp="1"/>
          </p:cNvSpPr>
          <p:nvPr>
            <p:ph type="title" idx="3"/>
          </p:nvPr>
        </p:nvSpPr>
        <p:spPr>
          <a:xfrm>
            <a:off x="645900" y="1973802"/>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353" name="Google Shape;353;p29"/>
          <p:cNvSpPr txBox="1">
            <a:spLocks noGrp="1"/>
          </p:cNvSpPr>
          <p:nvPr>
            <p:ph type="title" idx="4"/>
          </p:nvPr>
        </p:nvSpPr>
        <p:spPr>
          <a:xfrm>
            <a:off x="642475" y="3298884"/>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54" name="Google Shape;354;p29"/>
          <p:cNvSpPr txBox="1">
            <a:spLocks noGrp="1"/>
          </p:cNvSpPr>
          <p:nvPr>
            <p:ph type="title" idx="5"/>
          </p:nvPr>
        </p:nvSpPr>
        <p:spPr>
          <a:xfrm>
            <a:off x="720000" y="3961423"/>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355" name="Google Shape;355;p29"/>
          <p:cNvSpPr txBox="1">
            <a:spLocks noGrp="1"/>
          </p:cNvSpPr>
          <p:nvPr>
            <p:ph type="title" idx="6"/>
          </p:nvPr>
        </p:nvSpPr>
        <p:spPr>
          <a:xfrm>
            <a:off x="4477295" y="1328846"/>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356" name="Google Shape;356;p29"/>
          <p:cNvSpPr txBox="1">
            <a:spLocks noGrp="1"/>
          </p:cNvSpPr>
          <p:nvPr>
            <p:ph type="title" idx="7"/>
          </p:nvPr>
        </p:nvSpPr>
        <p:spPr>
          <a:xfrm>
            <a:off x="642680" y="2636344"/>
            <a:ext cx="605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357" name="Google Shape;357;p29"/>
          <p:cNvSpPr txBox="1">
            <a:spLocks noGrp="1"/>
          </p:cNvSpPr>
          <p:nvPr>
            <p:ph type="subTitle" idx="1"/>
          </p:nvPr>
        </p:nvSpPr>
        <p:spPr>
          <a:xfrm>
            <a:off x="1301005" y="1311256"/>
            <a:ext cx="25896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Actual problem</a:t>
            </a:r>
            <a:endParaRPr dirty="0"/>
          </a:p>
        </p:txBody>
      </p:sp>
      <p:sp>
        <p:nvSpPr>
          <p:cNvPr id="358" name="Google Shape;358;p29"/>
          <p:cNvSpPr txBox="1">
            <a:spLocks noGrp="1"/>
          </p:cNvSpPr>
          <p:nvPr>
            <p:ph type="subTitle" idx="8"/>
          </p:nvPr>
        </p:nvSpPr>
        <p:spPr>
          <a:xfrm>
            <a:off x="1301005" y="3298884"/>
            <a:ext cx="25896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Literature Survey</a:t>
            </a:r>
          </a:p>
        </p:txBody>
      </p:sp>
      <p:sp>
        <p:nvSpPr>
          <p:cNvPr id="359" name="Google Shape;359;p29"/>
          <p:cNvSpPr txBox="1">
            <a:spLocks noGrp="1"/>
          </p:cNvSpPr>
          <p:nvPr>
            <p:ph type="subTitle" idx="9"/>
          </p:nvPr>
        </p:nvSpPr>
        <p:spPr>
          <a:xfrm>
            <a:off x="5135797" y="1328844"/>
            <a:ext cx="2589600" cy="447600"/>
          </a:xfrm>
          <a:prstGeom prst="rect">
            <a:avLst/>
          </a:prstGeom>
        </p:spPr>
        <p:txBody>
          <a:bodyPr spcFirstLastPara="1" wrap="square" lIns="91425" tIns="91425" rIns="91425" bIns="91425" anchor="t" anchorCtr="0">
            <a:noAutofit/>
          </a:bodyPr>
          <a:lstStyle/>
          <a:p>
            <a:pPr marL="0" indent="0"/>
            <a:r>
              <a:rPr lang="en-IN" dirty="0"/>
              <a:t>Objectives</a:t>
            </a:r>
          </a:p>
          <a:p>
            <a:pPr marL="0" lvl="0" indent="0" algn="l" rtl="0">
              <a:spcBef>
                <a:spcPts val="0"/>
              </a:spcBef>
              <a:spcAft>
                <a:spcPts val="0"/>
              </a:spcAft>
              <a:buNone/>
            </a:pPr>
            <a:endParaRPr dirty="0"/>
          </a:p>
        </p:txBody>
      </p:sp>
      <p:sp>
        <p:nvSpPr>
          <p:cNvPr id="360" name="Google Shape;360;p29"/>
          <p:cNvSpPr txBox="1">
            <a:spLocks noGrp="1"/>
          </p:cNvSpPr>
          <p:nvPr>
            <p:ph type="subTitle" idx="13"/>
          </p:nvPr>
        </p:nvSpPr>
        <p:spPr>
          <a:xfrm>
            <a:off x="1304225" y="1973799"/>
            <a:ext cx="2849918"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Introduction</a:t>
            </a:r>
            <a:endParaRPr dirty="0"/>
          </a:p>
        </p:txBody>
      </p:sp>
      <p:sp>
        <p:nvSpPr>
          <p:cNvPr id="361" name="Google Shape;361;p29"/>
          <p:cNvSpPr txBox="1">
            <a:spLocks noGrp="1"/>
          </p:cNvSpPr>
          <p:nvPr>
            <p:ph type="subTitle" idx="14"/>
          </p:nvPr>
        </p:nvSpPr>
        <p:spPr>
          <a:xfrm>
            <a:off x="1378530" y="3961424"/>
            <a:ext cx="2589600" cy="447600"/>
          </a:xfrm>
          <a:prstGeom prst="rect">
            <a:avLst/>
          </a:prstGeom>
        </p:spPr>
        <p:txBody>
          <a:bodyPr spcFirstLastPara="1" wrap="square" lIns="91425" tIns="91425" rIns="91425" bIns="91425" anchor="t" anchorCtr="0">
            <a:noAutofit/>
          </a:bodyPr>
          <a:lstStyle/>
          <a:p>
            <a:pPr marL="0" indent="0"/>
            <a:r>
              <a:rPr lang="en-IN" dirty="0"/>
              <a:t>Gap analysis</a:t>
            </a:r>
          </a:p>
          <a:p>
            <a:pPr marL="0" lvl="0" indent="0" algn="l" rtl="0">
              <a:spcBef>
                <a:spcPts val="0"/>
              </a:spcBef>
              <a:spcAft>
                <a:spcPts val="0"/>
              </a:spcAft>
              <a:buNone/>
            </a:pPr>
            <a:endParaRPr dirty="0"/>
          </a:p>
        </p:txBody>
      </p:sp>
      <p:sp>
        <p:nvSpPr>
          <p:cNvPr id="362" name="Google Shape;362;p29"/>
          <p:cNvSpPr txBox="1">
            <a:spLocks noGrp="1"/>
          </p:cNvSpPr>
          <p:nvPr>
            <p:ph type="subTitle" idx="15"/>
          </p:nvPr>
        </p:nvSpPr>
        <p:spPr>
          <a:xfrm>
            <a:off x="1301005" y="2636342"/>
            <a:ext cx="25896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Motivation</a:t>
            </a:r>
            <a:endParaRPr dirty="0"/>
          </a:p>
        </p:txBody>
      </p:sp>
      <p:sp>
        <p:nvSpPr>
          <p:cNvPr id="363" name="Google Shape;363;p29"/>
          <p:cNvSpPr/>
          <p:nvPr/>
        </p:nvSpPr>
        <p:spPr>
          <a:xfrm rot="2699636">
            <a:off x="8824153" y="1508820"/>
            <a:ext cx="524205" cy="3325180"/>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a:t>
            </a:r>
            <a:endParaRPr dirty="0"/>
          </a:p>
        </p:txBody>
      </p:sp>
      <p:sp>
        <p:nvSpPr>
          <p:cNvPr id="2" name="Google Shape;355;p29">
            <a:extLst>
              <a:ext uri="{FF2B5EF4-FFF2-40B4-BE49-F238E27FC236}">
                <a16:creationId xmlns:a16="http://schemas.microsoft.com/office/drawing/2014/main" id="{30706BF7-C02B-1CC3-24EE-FCE974F53EDD}"/>
              </a:ext>
            </a:extLst>
          </p:cNvPr>
          <p:cNvSpPr txBox="1">
            <a:spLocks/>
          </p:cNvSpPr>
          <p:nvPr/>
        </p:nvSpPr>
        <p:spPr>
          <a:xfrm>
            <a:off x="4477295" y="1973801"/>
            <a:ext cx="6054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yne"/>
              <a:buNone/>
              <a:defRPr sz="1800" b="1" i="0" u="none" strike="noStrike" cap="none">
                <a:solidFill>
                  <a:schemeClr val="dk1"/>
                </a:solidFill>
                <a:latin typeface="Syne"/>
                <a:ea typeface="Syne"/>
                <a:cs typeface="Syne"/>
                <a:sym typeface="Syne"/>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en" dirty="0"/>
              <a:t>07</a:t>
            </a:r>
          </a:p>
        </p:txBody>
      </p:sp>
      <p:sp>
        <p:nvSpPr>
          <p:cNvPr id="3" name="Google Shape;359;p29">
            <a:extLst>
              <a:ext uri="{FF2B5EF4-FFF2-40B4-BE49-F238E27FC236}">
                <a16:creationId xmlns:a16="http://schemas.microsoft.com/office/drawing/2014/main" id="{62765619-C9CF-A2B8-883D-AE213AD1E89D}"/>
              </a:ext>
            </a:extLst>
          </p:cNvPr>
          <p:cNvSpPr txBox="1">
            <a:spLocks/>
          </p:cNvSpPr>
          <p:nvPr/>
        </p:nvSpPr>
        <p:spPr>
          <a:xfrm>
            <a:off x="5135797" y="1973799"/>
            <a:ext cx="3518152"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Syne"/>
                <a:ea typeface="Syne"/>
                <a:cs typeface="Syne"/>
                <a:sym typeface="Syne"/>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lvl="0" indent="0" algn="l" rtl="0">
              <a:spcBef>
                <a:spcPts val="0"/>
              </a:spcBef>
              <a:spcAft>
                <a:spcPts val="0"/>
              </a:spcAft>
              <a:buNone/>
            </a:pPr>
            <a:r>
              <a:rPr lang="en-IN"/>
              <a:t>Future scope</a:t>
            </a:r>
            <a:endParaRPr lang="en-IN" dirty="0"/>
          </a:p>
        </p:txBody>
      </p:sp>
      <p:sp>
        <p:nvSpPr>
          <p:cNvPr id="4" name="Google Shape;355;p29">
            <a:extLst>
              <a:ext uri="{FF2B5EF4-FFF2-40B4-BE49-F238E27FC236}">
                <a16:creationId xmlns:a16="http://schemas.microsoft.com/office/drawing/2014/main" id="{D988B8F1-9752-7186-E2E8-8E21F1596185}"/>
              </a:ext>
            </a:extLst>
          </p:cNvPr>
          <p:cNvSpPr txBox="1">
            <a:spLocks/>
          </p:cNvSpPr>
          <p:nvPr/>
        </p:nvSpPr>
        <p:spPr>
          <a:xfrm>
            <a:off x="4477295" y="2636344"/>
            <a:ext cx="6054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yne"/>
              <a:buNone/>
              <a:defRPr sz="1800" b="1" i="0" u="none" strike="noStrike" cap="none">
                <a:solidFill>
                  <a:schemeClr val="dk1"/>
                </a:solidFill>
                <a:latin typeface="Syne"/>
                <a:ea typeface="Syne"/>
                <a:cs typeface="Syne"/>
                <a:sym typeface="Syne"/>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en" dirty="0"/>
              <a:t>08</a:t>
            </a:r>
          </a:p>
        </p:txBody>
      </p:sp>
      <p:sp>
        <p:nvSpPr>
          <p:cNvPr id="5" name="Google Shape;359;p29">
            <a:extLst>
              <a:ext uri="{FF2B5EF4-FFF2-40B4-BE49-F238E27FC236}">
                <a16:creationId xmlns:a16="http://schemas.microsoft.com/office/drawing/2014/main" id="{A7C1455B-2D4D-2D4D-554A-CA3EB3FCDD38}"/>
              </a:ext>
            </a:extLst>
          </p:cNvPr>
          <p:cNvSpPr txBox="1">
            <a:spLocks/>
          </p:cNvSpPr>
          <p:nvPr/>
        </p:nvSpPr>
        <p:spPr>
          <a:xfrm>
            <a:off x="5135796" y="2636342"/>
            <a:ext cx="2973301"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Syne"/>
                <a:ea typeface="Syne"/>
                <a:cs typeface="Syne"/>
                <a:sym typeface="Syne"/>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Requirements  </a:t>
            </a:r>
          </a:p>
        </p:txBody>
      </p:sp>
      <p:sp>
        <p:nvSpPr>
          <p:cNvPr id="6" name="Google Shape;355;p29">
            <a:extLst>
              <a:ext uri="{FF2B5EF4-FFF2-40B4-BE49-F238E27FC236}">
                <a16:creationId xmlns:a16="http://schemas.microsoft.com/office/drawing/2014/main" id="{D5E4ED3C-7C66-B2C1-CE82-4A9C396BC133}"/>
              </a:ext>
            </a:extLst>
          </p:cNvPr>
          <p:cNvSpPr txBox="1">
            <a:spLocks/>
          </p:cNvSpPr>
          <p:nvPr/>
        </p:nvSpPr>
        <p:spPr>
          <a:xfrm>
            <a:off x="4477295" y="3298884"/>
            <a:ext cx="6054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yne"/>
              <a:buNone/>
              <a:defRPr sz="1800" b="1" i="0" u="none" strike="noStrike" cap="none">
                <a:solidFill>
                  <a:schemeClr val="dk1"/>
                </a:solidFill>
                <a:latin typeface="Syne"/>
                <a:ea typeface="Syne"/>
                <a:cs typeface="Syne"/>
                <a:sym typeface="Syne"/>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en" dirty="0"/>
              <a:t>09</a:t>
            </a:r>
          </a:p>
        </p:txBody>
      </p:sp>
      <p:sp>
        <p:nvSpPr>
          <p:cNvPr id="7" name="Google Shape;359;p29">
            <a:extLst>
              <a:ext uri="{FF2B5EF4-FFF2-40B4-BE49-F238E27FC236}">
                <a16:creationId xmlns:a16="http://schemas.microsoft.com/office/drawing/2014/main" id="{10BBB165-2068-566E-8408-0C7167EDFD89}"/>
              </a:ext>
            </a:extLst>
          </p:cNvPr>
          <p:cNvSpPr txBox="1">
            <a:spLocks/>
          </p:cNvSpPr>
          <p:nvPr/>
        </p:nvSpPr>
        <p:spPr>
          <a:xfrm>
            <a:off x="5135797" y="3298882"/>
            <a:ext cx="2589600"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Syne"/>
                <a:ea typeface="Syne"/>
                <a:cs typeface="Syne"/>
                <a:sym typeface="Syne"/>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a:t>Social Impact</a:t>
            </a:r>
            <a:endParaRPr lang="en-IN" dirty="0"/>
          </a:p>
        </p:txBody>
      </p:sp>
      <p:sp>
        <p:nvSpPr>
          <p:cNvPr id="8" name="Google Shape;355;p29">
            <a:extLst>
              <a:ext uri="{FF2B5EF4-FFF2-40B4-BE49-F238E27FC236}">
                <a16:creationId xmlns:a16="http://schemas.microsoft.com/office/drawing/2014/main" id="{447D1919-EC17-E3E3-0B5C-2EB6D9EBF07F}"/>
              </a:ext>
            </a:extLst>
          </p:cNvPr>
          <p:cNvSpPr txBox="1">
            <a:spLocks/>
          </p:cNvSpPr>
          <p:nvPr/>
        </p:nvSpPr>
        <p:spPr>
          <a:xfrm>
            <a:off x="4477295" y="3961422"/>
            <a:ext cx="6054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yne"/>
              <a:buNone/>
              <a:defRPr sz="1800" b="1" i="0" u="none" strike="noStrike" cap="none">
                <a:solidFill>
                  <a:schemeClr val="dk1"/>
                </a:solidFill>
                <a:latin typeface="Syne"/>
                <a:ea typeface="Syne"/>
                <a:cs typeface="Syne"/>
                <a:sym typeface="Syne"/>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en" dirty="0"/>
              <a:t>10</a:t>
            </a:r>
          </a:p>
        </p:txBody>
      </p:sp>
      <p:sp>
        <p:nvSpPr>
          <p:cNvPr id="9" name="Google Shape;359;p29">
            <a:extLst>
              <a:ext uri="{FF2B5EF4-FFF2-40B4-BE49-F238E27FC236}">
                <a16:creationId xmlns:a16="http://schemas.microsoft.com/office/drawing/2014/main" id="{DFD42CA1-0FFF-6AB4-2BBC-AF810071D07C}"/>
              </a:ext>
            </a:extLst>
          </p:cNvPr>
          <p:cNvSpPr txBox="1">
            <a:spLocks/>
          </p:cNvSpPr>
          <p:nvPr/>
        </p:nvSpPr>
        <p:spPr>
          <a:xfrm>
            <a:off x="5082667" y="3961422"/>
            <a:ext cx="2589600"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Syne"/>
                <a:ea typeface="Syne"/>
                <a:cs typeface="Syne"/>
                <a:sym typeface="Syne"/>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Conclusion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31"/>
          <p:cNvSpPr txBox="1">
            <a:spLocks noGrp="1"/>
          </p:cNvSpPr>
          <p:nvPr>
            <p:ph type="title"/>
          </p:nvPr>
        </p:nvSpPr>
        <p:spPr>
          <a:xfrm>
            <a:off x="2391899" y="2141197"/>
            <a:ext cx="5170043" cy="97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ACTUAL PROBLEM</a:t>
            </a:r>
            <a:endParaRPr dirty="0"/>
          </a:p>
        </p:txBody>
      </p:sp>
      <p:sp>
        <p:nvSpPr>
          <p:cNvPr id="383" name="Google Shape;383;p31"/>
          <p:cNvSpPr txBox="1">
            <a:spLocks noGrp="1"/>
          </p:cNvSpPr>
          <p:nvPr>
            <p:ph type="title" idx="2"/>
          </p:nvPr>
        </p:nvSpPr>
        <p:spPr>
          <a:xfrm>
            <a:off x="3933450" y="1482841"/>
            <a:ext cx="1277100" cy="76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84" name="Google Shape;384;p31"/>
          <p:cNvSpPr/>
          <p:nvPr/>
        </p:nvSpPr>
        <p:spPr>
          <a:xfrm rot="10800000" flipH="1">
            <a:off x="-495932" y="2474357"/>
            <a:ext cx="5521697" cy="59902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flipH="1">
            <a:off x="5592903" y="-2586025"/>
            <a:ext cx="4300847" cy="4665836"/>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rot="-2699667" flipH="1">
            <a:off x="5526086" y="-1823512"/>
            <a:ext cx="571556" cy="3625892"/>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txBox="1">
            <a:spLocks noGrp="1"/>
          </p:cNvSpPr>
          <p:nvPr>
            <p:ph type="title"/>
          </p:nvPr>
        </p:nvSpPr>
        <p:spPr>
          <a:xfrm>
            <a:off x="714999" y="437768"/>
            <a:ext cx="437355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ACTUAL PROBLEM</a:t>
            </a:r>
            <a:endParaRPr dirty="0"/>
          </a:p>
        </p:txBody>
      </p:sp>
      <p:pic>
        <p:nvPicPr>
          <p:cNvPr id="372" name="Google Shape;372;p30"/>
          <p:cNvPicPr preferRelativeResize="0">
            <a:picLocks noGrp="1"/>
          </p:cNvPicPr>
          <p:nvPr>
            <p:ph type="pic" idx="2"/>
          </p:nvPr>
        </p:nvPicPr>
        <p:blipFill>
          <a:blip r:embed="rId3"/>
          <a:srcRect l="25500" r="25500"/>
          <a:stretch/>
        </p:blipFill>
        <p:spPr>
          <a:xfrm>
            <a:off x="5435301" y="535000"/>
            <a:ext cx="2993700" cy="4073400"/>
          </a:xfrm>
          <a:prstGeom prst="roundRect">
            <a:avLst>
              <a:gd name="adj" fmla="val 16667"/>
            </a:avLst>
          </a:prstGeom>
        </p:spPr>
      </p:pic>
      <p:grpSp>
        <p:nvGrpSpPr>
          <p:cNvPr id="373" name="Google Shape;373;p30"/>
          <p:cNvGrpSpPr/>
          <p:nvPr/>
        </p:nvGrpSpPr>
        <p:grpSpPr>
          <a:xfrm>
            <a:off x="6281633" y="4066212"/>
            <a:ext cx="3757142" cy="643314"/>
            <a:chOff x="5105006" y="3956125"/>
            <a:chExt cx="4400494" cy="753472"/>
          </a:xfrm>
        </p:grpSpPr>
        <p:sp>
          <p:nvSpPr>
            <p:cNvPr id="374" name="Google Shape;374;p30"/>
            <p:cNvSpPr/>
            <p:nvPr/>
          </p:nvSpPr>
          <p:spPr>
            <a:xfrm rot="5400000">
              <a:off x="7371373" y="2007269"/>
              <a:ext cx="168572" cy="406628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rot="5400000">
              <a:off x="7220967" y="2132614"/>
              <a:ext cx="168572" cy="440049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rot="5400000">
              <a:off x="7584475" y="2796922"/>
              <a:ext cx="168572" cy="3656779"/>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30"/>
          <p:cNvSpPr/>
          <p:nvPr/>
        </p:nvSpPr>
        <p:spPr>
          <a:xfrm rot="10800000">
            <a:off x="-2764616" y="4138175"/>
            <a:ext cx="5184501" cy="5624481"/>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65;p41">
            <a:extLst>
              <a:ext uri="{FF2B5EF4-FFF2-40B4-BE49-F238E27FC236}">
                <a16:creationId xmlns:a16="http://schemas.microsoft.com/office/drawing/2014/main" id="{601B709F-F96F-AD71-1493-4421186E4644}"/>
              </a:ext>
            </a:extLst>
          </p:cNvPr>
          <p:cNvSpPr txBox="1">
            <a:spLocks/>
          </p:cNvSpPr>
          <p:nvPr/>
        </p:nvSpPr>
        <p:spPr>
          <a:xfrm>
            <a:off x="571148" y="1267667"/>
            <a:ext cx="4517401" cy="26149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1pPr>
            <a:lvl2pPr marL="914400" marR="0" lvl="1"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2pPr>
            <a:lvl3pPr marL="1371600" marR="0" lvl="2"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3pPr>
            <a:lvl4pPr marL="1828800" marR="0" lvl="3"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4pPr>
            <a:lvl5pPr marL="2286000" marR="0" lvl="4"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5pPr>
            <a:lvl6pPr marL="2743200" marR="0" lvl="5"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6pPr>
            <a:lvl7pPr marL="3200400" marR="0" lvl="6"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7pPr>
            <a:lvl8pPr marL="3657600" marR="0" lvl="7"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8pPr>
            <a:lvl9pPr marL="4114800" marR="0" lvl="8"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9pPr>
          </a:lstStyle>
          <a:p>
            <a:pPr marL="342900">
              <a:lnSpc>
                <a:spcPct val="150000"/>
              </a:lnSpc>
            </a:pPr>
            <a:r>
              <a:rPr lang="en-US" dirty="0"/>
              <a:t>Traditional teaching tools (e.g., physical and digital boards) are costly to acquire and maintain.</a:t>
            </a:r>
          </a:p>
          <a:p>
            <a:pPr marL="342900">
              <a:lnSpc>
                <a:spcPct val="150000"/>
              </a:lnSpc>
            </a:pPr>
            <a:r>
              <a:rPr lang="en-US" dirty="0"/>
              <a:t>These tools require dedicated physical space, making them impractical for some settings.</a:t>
            </a:r>
          </a:p>
          <a:p>
            <a:pPr marL="342900">
              <a:lnSpc>
                <a:spcPct val="150000"/>
              </a:lnSpc>
            </a:pPr>
            <a:r>
              <a:rPr lang="en-US" dirty="0"/>
              <a:t>Accessibility to such tools is limited, creating inequalities in education.</a:t>
            </a:r>
          </a:p>
          <a:p>
            <a:pPr marL="342900">
              <a:lnSpc>
                <a:spcPct val="150000"/>
              </a:lnSpc>
            </a:pPr>
            <a:r>
              <a:rPr lang="en-US" dirty="0"/>
              <a:t>The rigidity of existing tools can hinder educators in effectively teaching complex concepts.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31"/>
          <p:cNvSpPr txBox="1">
            <a:spLocks noGrp="1"/>
          </p:cNvSpPr>
          <p:nvPr>
            <p:ph type="title"/>
          </p:nvPr>
        </p:nvSpPr>
        <p:spPr>
          <a:xfrm>
            <a:off x="1976509" y="2089091"/>
            <a:ext cx="6097147" cy="97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383" name="Google Shape;383;p31"/>
          <p:cNvSpPr txBox="1">
            <a:spLocks noGrp="1"/>
          </p:cNvSpPr>
          <p:nvPr>
            <p:ph type="title" idx="2"/>
          </p:nvPr>
        </p:nvSpPr>
        <p:spPr>
          <a:xfrm>
            <a:off x="3933450" y="1482841"/>
            <a:ext cx="1277100" cy="76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84" name="Google Shape;384;p31"/>
          <p:cNvSpPr/>
          <p:nvPr/>
        </p:nvSpPr>
        <p:spPr>
          <a:xfrm rot="10800000" flipH="1">
            <a:off x="-495932" y="2474357"/>
            <a:ext cx="5521697" cy="59902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flipH="1">
            <a:off x="5592903" y="-2586025"/>
            <a:ext cx="4300847" cy="4665836"/>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rot="-2699667" flipH="1">
            <a:off x="5526086" y="-1823512"/>
            <a:ext cx="571556" cy="3625892"/>
          </a:xfrm>
          <a:custGeom>
            <a:avLst/>
            <a:gdLst/>
            <a:ahLst/>
            <a:cxnLst/>
            <a:rect l="l" t="t" r="r" b="b"/>
            <a:pathLst>
              <a:path w="10455" h="66319" extrusionOk="0">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5239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txBox="1">
            <a:spLocks noGrp="1"/>
          </p:cNvSpPr>
          <p:nvPr>
            <p:ph type="title"/>
          </p:nvPr>
        </p:nvSpPr>
        <p:spPr>
          <a:xfrm>
            <a:off x="3726712" y="692318"/>
            <a:ext cx="4914013"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pic>
        <p:nvPicPr>
          <p:cNvPr id="372" name="Google Shape;372;p30"/>
          <p:cNvPicPr preferRelativeResize="0">
            <a:picLocks noGrp="1"/>
          </p:cNvPicPr>
          <p:nvPr>
            <p:ph type="pic" idx="2"/>
          </p:nvPr>
        </p:nvPicPr>
        <p:blipFill>
          <a:blip r:embed="rId3"/>
          <a:srcRect l="25502" r="25502"/>
          <a:stretch/>
        </p:blipFill>
        <p:spPr>
          <a:xfrm>
            <a:off x="298990" y="386433"/>
            <a:ext cx="2993700" cy="4073400"/>
          </a:xfrm>
          <a:prstGeom prst="roundRect">
            <a:avLst>
              <a:gd name="adj" fmla="val 16667"/>
            </a:avLst>
          </a:prstGeom>
        </p:spPr>
      </p:pic>
      <p:sp>
        <p:nvSpPr>
          <p:cNvPr id="2" name="Google Shape;551;p40">
            <a:extLst>
              <a:ext uri="{FF2B5EF4-FFF2-40B4-BE49-F238E27FC236}">
                <a16:creationId xmlns:a16="http://schemas.microsoft.com/office/drawing/2014/main" id="{D310B245-2F79-0D94-4849-8EAF482D291E}"/>
              </a:ext>
            </a:extLst>
          </p:cNvPr>
          <p:cNvSpPr/>
          <p:nvPr/>
        </p:nvSpPr>
        <p:spPr>
          <a:xfrm rot="5400000">
            <a:off x="6883254" y="3854568"/>
            <a:ext cx="3429986" cy="3721070"/>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991;p48">
            <a:extLst>
              <a:ext uri="{FF2B5EF4-FFF2-40B4-BE49-F238E27FC236}">
                <a16:creationId xmlns:a16="http://schemas.microsoft.com/office/drawing/2014/main" id="{FEDC881A-AAFA-992F-D71E-3F3DE85B3125}"/>
              </a:ext>
            </a:extLst>
          </p:cNvPr>
          <p:cNvSpPr/>
          <p:nvPr/>
        </p:nvSpPr>
        <p:spPr>
          <a:xfrm rot="18774942">
            <a:off x="8468637" y="4152073"/>
            <a:ext cx="199253" cy="1092810"/>
          </a:xfrm>
          <a:custGeom>
            <a:avLst/>
            <a:gdLst/>
            <a:ahLst/>
            <a:cxnLst/>
            <a:rect l="l" t="t" r="r" b="b"/>
            <a:pathLst>
              <a:path w="10641" h="58361" extrusionOk="0">
                <a:moveTo>
                  <a:pt x="5373" y="0"/>
                </a:moveTo>
                <a:cubicBezTo>
                  <a:pt x="2400" y="0"/>
                  <a:pt x="1" y="2347"/>
                  <a:pt x="1" y="5320"/>
                </a:cubicBezTo>
                <a:lnTo>
                  <a:pt x="1" y="53040"/>
                </a:lnTo>
                <a:cubicBezTo>
                  <a:pt x="1" y="56013"/>
                  <a:pt x="2400" y="58360"/>
                  <a:pt x="5373" y="58360"/>
                </a:cubicBezTo>
                <a:cubicBezTo>
                  <a:pt x="8293" y="58360"/>
                  <a:pt x="10640" y="55961"/>
                  <a:pt x="10640" y="53040"/>
                </a:cubicBezTo>
                <a:lnTo>
                  <a:pt x="10640" y="5320"/>
                </a:lnTo>
                <a:cubicBezTo>
                  <a:pt x="10640" y="2347"/>
                  <a:pt x="8293" y="0"/>
                  <a:pt x="5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92;p48">
            <a:extLst>
              <a:ext uri="{FF2B5EF4-FFF2-40B4-BE49-F238E27FC236}">
                <a16:creationId xmlns:a16="http://schemas.microsoft.com/office/drawing/2014/main" id="{7BA2A936-08F9-B356-C875-8DCF10614888}"/>
              </a:ext>
            </a:extLst>
          </p:cNvPr>
          <p:cNvSpPr/>
          <p:nvPr/>
        </p:nvSpPr>
        <p:spPr>
          <a:xfrm rot="18774942">
            <a:off x="8583870" y="4211638"/>
            <a:ext cx="202174" cy="1375033"/>
          </a:xfrm>
          <a:custGeom>
            <a:avLst/>
            <a:gdLst/>
            <a:ahLst/>
            <a:cxnLst/>
            <a:rect l="l" t="t" r="r" b="b"/>
            <a:pathLst>
              <a:path w="10797" h="73433" fill="none" extrusionOk="0">
                <a:moveTo>
                  <a:pt x="5425" y="1"/>
                </a:moveTo>
                <a:lnTo>
                  <a:pt x="5425" y="1"/>
                </a:lnTo>
                <a:cubicBezTo>
                  <a:pt x="8398" y="1"/>
                  <a:pt x="10797" y="2400"/>
                  <a:pt x="10797" y="5373"/>
                </a:cubicBezTo>
                <a:lnTo>
                  <a:pt x="10797" y="68009"/>
                </a:lnTo>
                <a:cubicBezTo>
                  <a:pt x="10797" y="70982"/>
                  <a:pt x="8398" y="73433"/>
                  <a:pt x="5425" y="73433"/>
                </a:cubicBezTo>
                <a:lnTo>
                  <a:pt x="5425" y="73433"/>
                </a:lnTo>
                <a:cubicBezTo>
                  <a:pt x="2452" y="73433"/>
                  <a:pt x="1" y="70982"/>
                  <a:pt x="1" y="68009"/>
                </a:cubicBezTo>
                <a:lnTo>
                  <a:pt x="1" y="5373"/>
                </a:lnTo>
                <a:cubicBezTo>
                  <a:pt x="1" y="2400"/>
                  <a:pt x="2452" y="1"/>
                  <a:pt x="5425" y="1"/>
                </a:cubicBezTo>
                <a:close/>
              </a:path>
            </a:pathLst>
          </a:custGeom>
          <a:noFill/>
          <a:ln w="16950" cap="flat" cmpd="sng">
            <a:solidFill>
              <a:schemeClr val="accent2"/>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71;p30">
            <a:extLst>
              <a:ext uri="{FF2B5EF4-FFF2-40B4-BE49-F238E27FC236}">
                <a16:creationId xmlns:a16="http://schemas.microsoft.com/office/drawing/2014/main" id="{100E226E-F5F0-DDB6-CABA-5EC4C35D095A}"/>
              </a:ext>
            </a:extLst>
          </p:cNvPr>
          <p:cNvSpPr txBox="1">
            <a:spLocks noGrp="1"/>
          </p:cNvSpPr>
          <p:nvPr>
            <p:ph type="body" idx="1"/>
          </p:nvPr>
        </p:nvSpPr>
        <p:spPr>
          <a:xfrm>
            <a:off x="3726712" y="1480236"/>
            <a:ext cx="4611815" cy="2475388"/>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dirty="0"/>
              <a:t>Our project, the “Invisible Air Canvas," is an innovative solution to the problem mentioned above. It leverages computer vision and machine learning technologies to transform any space into a virtual canvas for teaching and learning. Using a simple setup that includes a camera and a computer, our system allows users to draw and write in the air, converting their gestures into digital images that can be projected onto a screen and can be helpful in recording video courses.</a:t>
            </a:r>
          </a:p>
        </p:txBody>
      </p:sp>
    </p:spTree>
    <p:extLst>
      <p:ext uri="{BB962C8B-B14F-4D97-AF65-F5344CB8AC3E}">
        <p14:creationId xmlns:p14="http://schemas.microsoft.com/office/powerpoint/2010/main" val="4085977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MOTIVATION</a:t>
            </a:r>
            <a:endParaRPr dirty="0"/>
          </a:p>
        </p:txBody>
      </p:sp>
      <p:sp>
        <p:nvSpPr>
          <p:cNvPr id="12" name="Google Shape;371;p30">
            <a:extLst>
              <a:ext uri="{FF2B5EF4-FFF2-40B4-BE49-F238E27FC236}">
                <a16:creationId xmlns:a16="http://schemas.microsoft.com/office/drawing/2014/main" id="{6B97A86B-E18A-18B7-824A-22639A6E99DC}"/>
              </a:ext>
            </a:extLst>
          </p:cNvPr>
          <p:cNvSpPr txBox="1">
            <a:spLocks/>
          </p:cNvSpPr>
          <p:nvPr/>
        </p:nvSpPr>
        <p:spPr>
          <a:xfrm>
            <a:off x="1650670" y="1334056"/>
            <a:ext cx="6092702" cy="24753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Syne"/>
                <a:ea typeface="Syne"/>
                <a:cs typeface="Syne"/>
                <a:sym typeface="Syne"/>
              </a:defRPr>
            </a:lvl1pPr>
            <a:lvl2pPr marL="914400" marR="0" lvl="1"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lnSpc>
                <a:spcPct val="150000"/>
              </a:lnSpc>
            </a:pPr>
            <a:r>
              <a:rPr lang="en-US" sz="1400" b="0" dirty="0">
                <a:latin typeface="Asap" panose="020B0604020202020204" charset="0"/>
              </a:rPr>
              <a:t>The motivation behind our project is to democratize education tools and make them accessible to everyone, regardless of their financial constraints or geographical location. We believe that technology should enhance, not hinder, the learning process. By providing an affordable and intuitive solution for teachers to create engaging presentations and explain concepts with ease, we aim to revolutionize the way education is delivered.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9" name="Google Shape;449;p34"/>
          <p:cNvSpPr txBox="1">
            <a:spLocks noGrp="1"/>
          </p:cNvSpPr>
          <p:nvPr>
            <p:ph type="subTitle" idx="2"/>
          </p:nvPr>
        </p:nvSpPr>
        <p:spPr>
          <a:xfrm>
            <a:off x="3286262" y="1270984"/>
            <a:ext cx="5444779"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Numerous studies have explored hand gesture recognition as a fundamental component of interactive systems. Works by C. Li et al. (2018) and T. K. Kim et al. (2017) have advanced the field, demonstrating the potential of convolutional neural networks (CNNs) and recurrent neural networks (RNNs) in accurately detecting and classifying hand gestures.</a:t>
            </a:r>
          </a:p>
        </p:txBody>
      </p:sp>
      <p:sp>
        <p:nvSpPr>
          <p:cNvPr id="451" name="Google Shape;451;p34"/>
          <p:cNvSpPr txBox="1">
            <a:spLocks noGrp="1"/>
          </p:cNvSpPr>
          <p:nvPr>
            <p:ph type="subTitle" idx="4"/>
          </p:nvPr>
        </p:nvSpPr>
        <p:spPr>
          <a:xfrm>
            <a:off x="3286263" y="2467386"/>
            <a:ext cx="5444778"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real-time tracking of hand movements is crucial for seamless user experiences. Research by T. A. Y. H. C. Kim et al. (2020) on efficient hand tracking algorithms, such as </a:t>
            </a:r>
            <a:r>
              <a:rPr lang="en-US" dirty="0" err="1"/>
              <a:t>MediaPipe</a:t>
            </a:r>
            <a:r>
              <a:rPr lang="en-US" dirty="0"/>
              <a:t>, has relevance to our project's performance optimization.</a:t>
            </a:r>
            <a:endParaRPr dirty="0"/>
          </a:p>
        </p:txBody>
      </p:sp>
      <p:sp>
        <p:nvSpPr>
          <p:cNvPr id="453" name="Google Shape;45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LITERATURE SURVEY</a:t>
            </a:r>
            <a:endParaRPr dirty="0"/>
          </a:p>
        </p:txBody>
      </p:sp>
      <p:sp>
        <p:nvSpPr>
          <p:cNvPr id="454" name="Google Shape;454;p34"/>
          <p:cNvSpPr txBox="1">
            <a:spLocks noGrp="1"/>
          </p:cNvSpPr>
          <p:nvPr>
            <p:ph type="subTitle" idx="1"/>
          </p:nvPr>
        </p:nvSpPr>
        <p:spPr>
          <a:xfrm>
            <a:off x="1217976" y="1508414"/>
            <a:ext cx="3082601"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Hand Gesture Recognition</a:t>
            </a:r>
            <a:endParaRPr dirty="0"/>
          </a:p>
        </p:txBody>
      </p:sp>
      <p:sp>
        <p:nvSpPr>
          <p:cNvPr id="455" name="Google Shape;455;p34"/>
          <p:cNvSpPr txBox="1">
            <a:spLocks noGrp="1"/>
          </p:cNvSpPr>
          <p:nvPr>
            <p:ph type="subTitle" idx="6"/>
          </p:nvPr>
        </p:nvSpPr>
        <p:spPr>
          <a:xfrm>
            <a:off x="1169572" y="2661958"/>
            <a:ext cx="1944441"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Real-Time Tracking</a:t>
            </a:r>
            <a:endParaRPr dirty="0"/>
          </a:p>
        </p:txBody>
      </p:sp>
      <p:grpSp>
        <p:nvGrpSpPr>
          <p:cNvPr id="458" name="Google Shape;458;p34"/>
          <p:cNvGrpSpPr/>
          <p:nvPr/>
        </p:nvGrpSpPr>
        <p:grpSpPr>
          <a:xfrm>
            <a:off x="720000" y="1501778"/>
            <a:ext cx="345569" cy="346345"/>
            <a:chOff x="7236233" y="3530737"/>
            <a:chExt cx="365449" cy="366270"/>
          </a:xfrm>
        </p:grpSpPr>
        <p:sp>
          <p:nvSpPr>
            <p:cNvPr id="459" name="Google Shape;459;p34"/>
            <p:cNvSpPr/>
            <p:nvPr/>
          </p:nvSpPr>
          <p:spPr>
            <a:xfrm>
              <a:off x="7319411" y="3831436"/>
              <a:ext cx="198281" cy="65572"/>
            </a:xfrm>
            <a:custGeom>
              <a:avLst/>
              <a:gdLst/>
              <a:ahLst/>
              <a:cxnLst/>
              <a:rect l="l" t="t" r="r" b="b"/>
              <a:pathLst>
                <a:path w="5621" h="1859" extrusionOk="0">
                  <a:moveTo>
                    <a:pt x="1405" y="1"/>
                  </a:moveTo>
                  <a:lnTo>
                    <a:pt x="1191" y="1239"/>
                  </a:lnTo>
                  <a:lnTo>
                    <a:pt x="405" y="1239"/>
                  </a:lnTo>
                  <a:cubicBezTo>
                    <a:pt x="0" y="1239"/>
                    <a:pt x="0" y="1858"/>
                    <a:pt x="405" y="1858"/>
                  </a:cubicBezTo>
                  <a:lnTo>
                    <a:pt x="5215" y="1858"/>
                  </a:lnTo>
                  <a:cubicBezTo>
                    <a:pt x="5620" y="1858"/>
                    <a:pt x="5620" y="1239"/>
                    <a:pt x="5215" y="1239"/>
                  </a:cubicBezTo>
                  <a:lnTo>
                    <a:pt x="4406" y="1239"/>
                  </a:lnTo>
                  <a:lnTo>
                    <a:pt x="42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4"/>
            <p:cNvSpPr/>
            <p:nvPr/>
          </p:nvSpPr>
          <p:spPr>
            <a:xfrm>
              <a:off x="7390808" y="3624809"/>
              <a:ext cx="49597" cy="15978"/>
            </a:xfrm>
            <a:custGeom>
              <a:avLst/>
              <a:gdLst/>
              <a:ahLst/>
              <a:cxnLst/>
              <a:rect l="l" t="t" r="r" b="b"/>
              <a:pathLst>
                <a:path w="1406" h="453" extrusionOk="0">
                  <a:moveTo>
                    <a:pt x="0" y="1"/>
                  </a:moveTo>
                  <a:lnTo>
                    <a:pt x="119" y="453"/>
                  </a:lnTo>
                  <a:lnTo>
                    <a:pt x="1310" y="453"/>
                  </a:lnTo>
                  <a:lnTo>
                    <a:pt x="1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4"/>
            <p:cNvSpPr/>
            <p:nvPr/>
          </p:nvSpPr>
          <p:spPr>
            <a:xfrm>
              <a:off x="7236233" y="3530737"/>
              <a:ext cx="365449" cy="194069"/>
            </a:xfrm>
            <a:custGeom>
              <a:avLst/>
              <a:gdLst/>
              <a:ahLst/>
              <a:cxnLst/>
              <a:rect l="l" t="t" r="r" b="b"/>
              <a:pathLst>
                <a:path w="10360" h="5502" extrusionOk="0">
                  <a:moveTo>
                    <a:pt x="3339" y="1403"/>
                  </a:moveTo>
                  <a:cubicBezTo>
                    <a:pt x="3353" y="1403"/>
                    <a:pt x="3367" y="1404"/>
                    <a:pt x="3382" y="1405"/>
                  </a:cubicBezTo>
                  <a:lnTo>
                    <a:pt x="3382" y="1429"/>
                  </a:lnTo>
                  <a:lnTo>
                    <a:pt x="3787" y="1429"/>
                  </a:lnTo>
                  <a:cubicBezTo>
                    <a:pt x="3930" y="1429"/>
                    <a:pt x="4049" y="1524"/>
                    <a:pt x="4096" y="1643"/>
                  </a:cubicBezTo>
                  <a:lnTo>
                    <a:pt x="4192" y="2001"/>
                  </a:lnTo>
                  <a:lnTo>
                    <a:pt x="6073" y="2001"/>
                  </a:lnTo>
                  <a:cubicBezTo>
                    <a:pt x="6192" y="2001"/>
                    <a:pt x="6311" y="2072"/>
                    <a:pt x="6383" y="2167"/>
                  </a:cubicBezTo>
                  <a:cubicBezTo>
                    <a:pt x="6478" y="2263"/>
                    <a:pt x="6502" y="2382"/>
                    <a:pt x="6478" y="2501"/>
                  </a:cubicBezTo>
                  <a:lnTo>
                    <a:pt x="6264" y="3406"/>
                  </a:lnTo>
                  <a:cubicBezTo>
                    <a:pt x="6216" y="3596"/>
                    <a:pt x="6025" y="3739"/>
                    <a:pt x="5811" y="3739"/>
                  </a:cubicBezTo>
                  <a:lnTo>
                    <a:pt x="4358" y="3739"/>
                  </a:lnTo>
                  <a:cubicBezTo>
                    <a:pt x="4144" y="3739"/>
                    <a:pt x="3977" y="3596"/>
                    <a:pt x="3930" y="3406"/>
                  </a:cubicBezTo>
                  <a:lnTo>
                    <a:pt x="3549" y="2048"/>
                  </a:lnTo>
                  <a:lnTo>
                    <a:pt x="3382" y="2048"/>
                  </a:lnTo>
                  <a:cubicBezTo>
                    <a:pt x="3367" y="2050"/>
                    <a:pt x="3353" y="2051"/>
                    <a:pt x="3339" y="2051"/>
                  </a:cubicBezTo>
                  <a:cubicBezTo>
                    <a:pt x="2920" y="2051"/>
                    <a:pt x="2920" y="1403"/>
                    <a:pt x="3339" y="1403"/>
                  </a:cubicBezTo>
                  <a:close/>
                  <a:moveTo>
                    <a:pt x="4491" y="3890"/>
                  </a:moveTo>
                  <a:cubicBezTo>
                    <a:pt x="4643" y="3890"/>
                    <a:pt x="4787" y="4013"/>
                    <a:pt x="4787" y="4192"/>
                  </a:cubicBezTo>
                  <a:cubicBezTo>
                    <a:pt x="4787" y="4358"/>
                    <a:pt x="4644" y="4477"/>
                    <a:pt x="4478" y="4477"/>
                  </a:cubicBezTo>
                  <a:cubicBezTo>
                    <a:pt x="4216" y="4454"/>
                    <a:pt x="4096" y="4144"/>
                    <a:pt x="4287" y="3977"/>
                  </a:cubicBezTo>
                  <a:cubicBezTo>
                    <a:pt x="4348" y="3917"/>
                    <a:pt x="4420" y="3890"/>
                    <a:pt x="4491" y="3890"/>
                  </a:cubicBezTo>
                  <a:close/>
                  <a:moveTo>
                    <a:pt x="5777" y="3890"/>
                  </a:moveTo>
                  <a:cubicBezTo>
                    <a:pt x="5929" y="3890"/>
                    <a:pt x="6073" y="4013"/>
                    <a:pt x="6073" y="4192"/>
                  </a:cubicBezTo>
                  <a:cubicBezTo>
                    <a:pt x="6049" y="4358"/>
                    <a:pt x="5906" y="4477"/>
                    <a:pt x="5740" y="4477"/>
                  </a:cubicBezTo>
                  <a:cubicBezTo>
                    <a:pt x="5478" y="4454"/>
                    <a:pt x="5382" y="4144"/>
                    <a:pt x="5573" y="3977"/>
                  </a:cubicBezTo>
                  <a:cubicBezTo>
                    <a:pt x="5634" y="3917"/>
                    <a:pt x="5706" y="3890"/>
                    <a:pt x="5777" y="3890"/>
                  </a:cubicBezTo>
                  <a:close/>
                  <a:moveTo>
                    <a:pt x="691" y="0"/>
                  </a:moveTo>
                  <a:cubicBezTo>
                    <a:pt x="310" y="0"/>
                    <a:pt x="0" y="310"/>
                    <a:pt x="0" y="691"/>
                  </a:cubicBezTo>
                  <a:lnTo>
                    <a:pt x="0" y="5501"/>
                  </a:lnTo>
                  <a:lnTo>
                    <a:pt x="10360" y="5501"/>
                  </a:lnTo>
                  <a:lnTo>
                    <a:pt x="10360" y="691"/>
                  </a:lnTo>
                  <a:cubicBezTo>
                    <a:pt x="10360" y="310"/>
                    <a:pt x="10050" y="0"/>
                    <a:pt x="9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7236233" y="3746605"/>
              <a:ext cx="365449" cy="65572"/>
            </a:xfrm>
            <a:custGeom>
              <a:avLst/>
              <a:gdLst/>
              <a:ahLst/>
              <a:cxnLst/>
              <a:rect l="l" t="t" r="r" b="b"/>
              <a:pathLst>
                <a:path w="10360" h="1859" extrusionOk="0">
                  <a:moveTo>
                    <a:pt x="0" y="1"/>
                  </a:moveTo>
                  <a:lnTo>
                    <a:pt x="0" y="1167"/>
                  </a:lnTo>
                  <a:cubicBezTo>
                    <a:pt x="0" y="1549"/>
                    <a:pt x="310" y="1858"/>
                    <a:pt x="691" y="1858"/>
                  </a:cubicBezTo>
                  <a:lnTo>
                    <a:pt x="9669" y="1858"/>
                  </a:lnTo>
                  <a:cubicBezTo>
                    <a:pt x="10050" y="1858"/>
                    <a:pt x="10360" y="1549"/>
                    <a:pt x="10360" y="1167"/>
                  </a:cubicBezTo>
                  <a:lnTo>
                    <a:pt x="103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20000" y="2661958"/>
            <a:ext cx="345569" cy="345577"/>
            <a:chOff x="6438171" y="4205829"/>
            <a:chExt cx="365449" cy="365458"/>
          </a:xfrm>
        </p:grpSpPr>
        <p:sp>
          <p:nvSpPr>
            <p:cNvPr id="464" name="Google Shape;464;p34"/>
            <p:cNvSpPr/>
            <p:nvPr/>
          </p:nvSpPr>
          <p:spPr>
            <a:xfrm>
              <a:off x="6576802" y="4248685"/>
              <a:ext cx="89069" cy="127722"/>
            </a:xfrm>
            <a:custGeom>
              <a:avLst/>
              <a:gdLst/>
              <a:ahLst/>
              <a:cxnLst/>
              <a:rect l="l" t="t" r="r" b="b"/>
              <a:pathLst>
                <a:path w="2525" h="3621" extrusionOk="0">
                  <a:moveTo>
                    <a:pt x="1262" y="0"/>
                  </a:moveTo>
                  <a:cubicBezTo>
                    <a:pt x="429" y="953"/>
                    <a:pt x="119" y="1929"/>
                    <a:pt x="0" y="3620"/>
                  </a:cubicBezTo>
                  <a:lnTo>
                    <a:pt x="2524" y="3620"/>
                  </a:lnTo>
                  <a:cubicBezTo>
                    <a:pt x="2501" y="2596"/>
                    <a:pt x="2239" y="1572"/>
                    <a:pt x="1762" y="667"/>
                  </a:cubicBezTo>
                  <a:cubicBezTo>
                    <a:pt x="1619" y="429"/>
                    <a:pt x="1453" y="191"/>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6576802" y="4400710"/>
              <a:ext cx="88223" cy="128568"/>
            </a:xfrm>
            <a:custGeom>
              <a:avLst/>
              <a:gdLst/>
              <a:ahLst/>
              <a:cxnLst/>
              <a:rect l="l" t="t" r="r" b="b"/>
              <a:pathLst>
                <a:path w="2501" h="3645" extrusionOk="0">
                  <a:moveTo>
                    <a:pt x="0" y="1"/>
                  </a:moveTo>
                  <a:cubicBezTo>
                    <a:pt x="95" y="1977"/>
                    <a:pt x="691" y="3025"/>
                    <a:pt x="1262" y="3644"/>
                  </a:cubicBezTo>
                  <a:cubicBezTo>
                    <a:pt x="2096" y="2692"/>
                    <a:pt x="2405" y="1716"/>
                    <a:pt x="2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6641461" y="4234400"/>
              <a:ext cx="135280" cy="142007"/>
            </a:xfrm>
            <a:custGeom>
              <a:avLst/>
              <a:gdLst/>
              <a:ahLst/>
              <a:cxnLst/>
              <a:rect l="l" t="t" r="r" b="b"/>
              <a:pathLst>
                <a:path w="3835" h="4026" extrusionOk="0">
                  <a:moveTo>
                    <a:pt x="1" y="1"/>
                  </a:moveTo>
                  <a:lnTo>
                    <a:pt x="1" y="1"/>
                  </a:lnTo>
                  <a:cubicBezTo>
                    <a:pt x="477" y="525"/>
                    <a:pt x="1287" y="1763"/>
                    <a:pt x="1358" y="4025"/>
                  </a:cubicBezTo>
                  <a:lnTo>
                    <a:pt x="3835" y="4025"/>
                  </a:lnTo>
                  <a:cubicBezTo>
                    <a:pt x="3668" y="1953"/>
                    <a:pt x="2073" y="2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4"/>
            <p:cNvSpPr/>
            <p:nvPr/>
          </p:nvSpPr>
          <p:spPr>
            <a:xfrm>
              <a:off x="6464204" y="4400710"/>
              <a:ext cx="138666" cy="144511"/>
            </a:xfrm>
            <a:custGeom>
              <a:avLst/>
              <a:gdLst/>
              <a:ahLst/>
              <a:cxnLst/>
              <a:rect l="l" t="t" r="r" b="b"/>
              <a:pathLst>
                <a:path w="3931" h="4097" extrusionOk="0">
                  <a:moveTo>
                    <a:pt x="1" y="1"/>
                  </a:moveTo>
                  <a:cubicBezTo>
                    <a:pt x="168" y="2120"/>
                    <a:pt x="1811" y="3835"/>
                    <a:pt x="3930" y="4097"/>
                  </a:cubicBezTo>
                  <a:cubicBezTo>
                    <a:pt x="3430" y="3573"/>
                    <a:pt x="2597" y="2335"/>
                    <a:pt x="2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4"/>
            <p:cNvSpPr/>
            <p:nvPr/>
          </p:nvSpPr>
          <p:spPr>
            <a:xfrm>
              <a:off x="6452457" y="4205829"/>
              <a:ext cx="61343" cy="44584"/>
            </a:xfrm>
            <a:custGeom>
              <a:avLst/>
              <a:gdLst/>
              <a:ahLst/>
              <a:cxnLst/>
              <a:rect l="l" t="t" r="r" b="b"/>
              <a:pathLst>
                <a:path w="1739" h="1264" extrusionOk="0">
                  <a:moveTo>
                    <a:pt x="882" y="1"/>
                  </a:moveTo>
                  <a:cubicBezTo>
                    <a:pt x="72" y="1"/>
                    <a:pt x="0" y="1215"/>
                    <a:pt x="834" y="1263"/>
                  </a:cubicBezTo>
                  <a:lnTo>
                    <a:pt x="929" y="1263"/>
                  </a:lnTo>
                  <a:cubicBezTo>
                    <a:pt x="1739" y="1215"/>
                    <a:pt x="1691" y="1"/>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4"/>
            <p:cNvSpPr/>
            <p:nvPr/>
          </p:nvSpPr>
          <p:spPr>
            <a:xfrm>
              <a:off x="6438171" y="4274716"/>
              <a:ext cx="90763" cy="27759"/>
            </a:xfrm>
            <a:custGeom>
              <a:avLst/>
              <a:gdLst/>
              <a:ahLst/>
              <a:cxnLst/>
              <a:rect l="l" t="t" r="r" b="b"/>
              <a:pathLst>
                <a:path w="2573" h="787" extrusionOk="0">
                  <a:moveTo>
                    <a:pt x="787" y="1"/>
                  </a:moveTo>
                  <a:cubicBezTo>
                    <a:pt x="358" y="1"/>
                    <a:pt x="1" y="358"/>
                    <a:pt x="24" y="787"/>
                  </a:cubicBezTo>
                  <a:lnTo>
                    <a:pt x="2573" y="787"/>
                  </a:lnTo>
                  <a:cubicBezTo>
                    <a:pt x="2573" y="358"/>
                    <a:pt x="2215" y="1"/>
                    <a:pt x="1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4"/>
            <p:cNvSpPr/>
            <p:nvPr/>
          </p:nvSpPr>
          <p:spPr>
            <a:xfrm>
              <a:off x="6464204" y="4234400"/>
              <a:ext cx="136973" cy="142854"/>
            </a:xfrm>
            <a:custGeom>
              <a:avLst/>
              <a:gdLst/>
              <a:ahLst/>
              <a:cxnLst/>
              <a:rect l="l" t="t" r="r" b="b"/>
              <a:pathLst>
                <a:path w="3883" h="4050" extrusionOk="0">
                  <a:moveTo>
                    <a:pt x="1906" y="739"/>
                  </a:moveTo>
                  <a:lnTo>
                    <a:pt x="1906" y="763"/>
                  </a:lnTo>
                  <a:cubicBezTo>
                    <a:pt x="1911" y="759"/>
                    <a:pt x="1917" y="755"/>
                    <a:pt x="1922" y="751"/>
                  </a:cubicBezTo>
                  <a:lnTo>
                    <a:pt x="1922" y="751"/>
                  </a:lnTo>
                  <a:cubicBezTo>
                    <a:pt x="1917" y="747"/>
                    <a:pt x="1911" y="743"/>
                    <a:pt x="1906" y="739"/>
                  </a:cubicBezTo>
                  <a:close/>
                  <a:moveTo>
                    <a:pt x="3883" y="1"/>
                  </a:moveTo>
                  <a:cubicBezTo>
                    <a:pt x="3175" y="95"/>
                    <a:pt x="2513" y="330"/>
                    <a:pt x="1922" y="751"/>
                  </a:cubicBezTo>
                  <a:lnTo>
                    <a:pt x="1922" y="751"/>
                  </a:lnTo>
                  <a:cubicBezTo>
                    <a:pt x="2293" y="1037"/>
                    <a:pt x="2501" y="1460"/>
                    <a:pt x="2501" y="1930"/>
                  </a:cubicBezTo>
                  <a:lnTo>
                    <a:pt x="2501" y="2287"/>
                  </a:lnTo>
                  <a:cubicBezTo>
                    <a:pt x="2501" y="2477"/>
                    <a:pt x="2359" y="2620"/>
                    <a:pt x="2168" y="2620"/>
                  </a:cubicBezTo>
                  <a:lnTo>
                    <a:pt x="358" y="2620"/>
                  </a:lnTo>
                  <a:cubicBezTo>
                    <a:pt x="168" y="3073"/>
                    <a:pt x="49" y="3549"/>
                    <a:pt x="1" y="4049"/>
                  </a:cubicBezTo>
                  <a:lnTo>
                    <a:pt x="2501" y="4049"/>
                  </a:lnTo>
                  <a:cubicBezTo>
                    <a:pt x="2573" y="1763"/>
                    <a:pt x="3406" y="525"/>
                    <a:pt x="3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4"/>
            <p:cNvSpPr/>
            <p:nvPr/>
          </p:nvSpPr>
          <p:spPr>
            <a:xfrm>
              <a:off x="6735539" y="4474394"/>
              <a:ext cx="52983" cy="44796"/>
            </a:xfrm>
            <a:custGeom>
              <a:avLst/>
              <a:gdLst/>
              <a:ahLst/>
              <a:cxnLst/>
              <a:rect l="l" t="t" r="r" b="b"/>
              <a:pathLst>
                <a:path w="1502" h="1270" extrusionOk="0">
                  <a:moveTo>
                    <a:pt x="656" y="1"/>
                  </a:moveTo>
                  <a:cubicBezTo>
                    <a:pt x="327" y="1"/>
                    <a:pt x="25" y="258"/>
                    <a:pt x="25" y="651"/>
                  </a:cubicBezTo>
                  <a:lnTo>
                    <a:pt x="1" y="651"/>
                  </a:lnTo>
                  <a:cubicBezTo>
                    <a:pt x="1" y="984"/>
                    <a:pt x="263" y="1246"/>
                    <a:pt x="596" y="1270"/>
                  </a:cubicBezTo>
                  <a:lnTo>
                    <a:pt x="692" y="1270"/>
                  </a:lnTo>
                  <a:cubicBezTo>
                    <a:pt x="1239" y="1246"/>
                    <a:pt x="1501" y="555"/>
                    <a:pt x="1096" y="174"/>
                  </a:cubicBezTo>
                  <a:cubicBezTo>
                    <a:pt x="962" y="55"/>
                    <a:pt x="806" y="1"/>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4"/>
            <p:cNvSpPr/>
            <p:nvPr/>
          </p:nvSpPr>
          <p:spPr>
            <a:xfrm>
              <a:off x="6712857" y="4543528"/>
              <a:ext cx="90763" cy="27759"/>
            </a:xfrm>
            <a:custGeom>
              <a:avLst/>
              <a:gdLst/>
              <a:ahLst/>
              <a:cxnLst/>
              <a:rect l="l" t="t" r="r" b="b"/>
              <a:pathLst>
                <a:path w="2573" h="787" extrusionOk="0">
                  <a:moveTo>
                    <a:pt x="763" y="0"/>
                  </a:moveTo>
                  <a:cubicBezTo>
                    <a:pt x="334" y="0"/>
                    <a:pt x="1" y="358"/>
                    <a:pt x="1" y="786"/>
                  </a:cubicBezTo>
                  <a:lnTo>
                    <a:pt x="2573" y="786"/>
                  </a:lnTo>
                  <a:cubicBezTo>
                    <a:pt x="2573" y="358"/>
                    <a:pt x="2216"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4"/>
            <p:cNvSpPr/>
            <p:nvPr/>
          </p:nvSpPr>
          <p:spPr>
            <a:xfrm>
              <a:off x="6639803" y="4400710"/>
              <a:ext cx="136938" cy="143700"/>
            </a:xfrm>
            <a:custGeom>
              <a:avLst/>
              <a:gdLst/>
              <a:ahLst/>
              <a:cxnLst/>
              <a:rect l="l" t="t" r="r" b="b"/>
              <a:pathLst>
                <a:path w="3882" h="4074" extrusionOk="0">
                  <a:moveTo>
                    <a:pt x="1405" y="1"/>
                  </a:moveTo>
                  <a:cubicBezTo>
                    <a:pt x="1334" y="2311"/>
                    <a:pt x="476" y="3573"/>
                    <a:pt x="0" y="4073"/>
                  </a:cubicBezTo>
                  <a:cubicBezTo>
                    <a:pt x="786" y="3978"/>
                    <a:pt x="1500" y="3668"/>
                    <a:pt x="2120" y="3216"/>
                  </a:cubicBezTo>
                  <a:cubicBezTo>
                    <a:pt x="2050" y="3053"/>
                    <a:pt x="2026" y="2891"/>
                    <a:pt x="2024" y="2728"/>
                  </a:cubicBezTo>
                  <a:lnTo>
                    <a:pt x="2024" y="2728"/>
                  </a:lnTo>
                  <a:cubicBezTo>
                    <a:pt x="2030" y="1995"/>
                    <a:pt x="2623" y="1406"/>
                    <a:pt x="3358" y="1406"/>
                  </a:cubicBezTo>
                  <a:lnTo>
                    <a:pt x="3548" y="1406"/>
                  </a:lnTo>
                  <a:cubicBezTo>
                    <a:pt x="3739" y="953"/>
                    <a:pt x="3858" y="477"/>
                    <a:pt x="3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371;p30">
            <a:extLst>
              <a:ext uri="{FF2B5EF4-FFF2-40B4-BE49-F238E27FC236}">
                <a16:creationId xmlns:a16="http://schemas.microsoft.com/office/drawing/2014/main" id="{FF68A21B-3DCF-AA2C-502C-8B5107A947D1}"/>
              </a:ext>
            </a:extLst>
          </p:cNvPr>
          <p:cNvSpPr txBox="1">
            <a:spLocks/>
          </p:cNvSpPr>
          <p:nvPr/>
        </p:nvSpPr>
        <p:spPr>
          <a:xfrm>
            <a:off x="1771694" y="3611300"/>
            <a:ext cx="6327277" cy="136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Asap"/>
                <a:ea typeface="Asap"/>
                <a:cs typeface="Asap"/>
                <a:sym typeface="Asap"/>
              </a:defRPr>
            </a:lvl1pPr>
            <a:lvl2pPr marL="914400" marR="0" lvl="1" indent="-304800" algn="l"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sap"/>
                <a:ea typeface="Asap"/>
                <a:cs typeface="Asap"/>
                <a:sym typeface="Asap"/>
              </a:defRPr>
            </a:lvl2pPr>
            <a:lvl3pPr marL="1371600" marR="0" lvl="2" indent="-304800" algn="l"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sap"/>
                <a:ea typeface="Asap"/>
                <a:cs typeface="Asap"/>
                <a:sym typeface="Asap"/>
              </a:defRPr>
            </a:lvl3pPr>
            <a:lvl4pPr marL="1828800" marR="0" lvl="3" indent="-304800" algn="l"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sap"/>
                <a:ea typeface="Asap"/>
                <a:cs typeface="Asap"/>
                <a:sym typeface="Asap"/>
              </a:defRPr>
            </a:lvl4pPr>
            <a:lvl5pPr marL="2286000" marR="0" lvl="4" indent="-304800" algn="l"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sap"/>
                <a:ea typeface="Asap"/>
                <a:cs typeface="Asap"/>
                <a:sym typeface="Asap"/>
              </a:defRPr>
            </a:lvl5pPr>
            <a:lvl6pPr marL="2743200" marR="0" lvl="5" indent="-304800" algn="l"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sap"/>
                <a:ea typeface="Asap"/>
                <a:cs typeface="Asap"/>
                <a:sym typeface="Asap"/>
              </a:defRPr>
            </a:lvl6pPr>
            <a:lvl7pPr marL="3200400" marR="0" lvl="6" indent="-304800" algn="l"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sap"/>
                <a:ea typeface="Asap"/>
                <a:cs typeface="Asap"/>
                <a:sym typeface="Asap"/>
              </a:defRPr>
            </a:lvl7pPr>
            <a:lvl8pPr marL="3657600" marR="0" lvl="7" indent="-304800" algn="l"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sap"/>
                <a:ea typeface="Asap"/>
                <a:cs typeface="Asap"/>
                <a:sym typeface="Asap"/>
              </a:defRPr>
            </a:lvl8pPr>
            <a:lvl9pPr marL="4114800" marR="0" lvl="8" indent="-304800" algn="l"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sap"/>
                <a:ea typeface="Asap"/>
                <a:cs typeface="Asap"/>
                <a:sym typeface="Asap"/>
              </a:defRPr>
            </a:lvl9pPr>
          </a:lstStyle>
          <a:p>
            <a:pPr marL="0" indent="0" algn="ctr">
              <a:buFont typeface="Nunito Light"/>
              <a:buNone/>
            </a:pPr>
            <a:r>
              <a:rPr lang="en-US" dirty="0"/>
              <a:t>In summary, while there exists prior high-quality research on Real-time Finger Tracking for Gesture Recognition utilizing OpenCV, there remains a noticeable gap in effectively integrating this technology into educational settings. Furthermore, these systems are not yet user-friendly enough to be accessible to individuals of all ages, so we are willing to make it as simple as even a 5-year-old child can use our software effortlessly!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txBox="1">
            <a:spLocks noGrp="1"/>
          </p:cNvSpPr>
          <p:nvPr>
            <p:ph type="title"/>
          </p:nvPr>
        </p:nvSpPr>
        <p:spPr>
          <a:xfrm>
            <a:off x="714999" y="437768"/>
            <a:ext cx="437355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GAP ANALYSIS</a:t>
            </a:r>
            <a:endParaRPr dirty="0"/>
          </a:p>
        </p:txBody>
      </p:sp>
      <p:pic>
        <p:nvPicPr>
          <p:cNvPr id="372" name="Google Shape;372;p30"/>
          <p:cNvPicPr preferRelativeResize="0">
            <a:picLocks noGrp="1"/>
          </p:cNvPicPr>
          <p:nvPr>
            <p:ph type="pic" idx="2"/>
          </p:nvPr>
        </p:nvPicPr>
        <p:blipFill>
          <a:blip r:embed="rId3"/>
          <a:srcRect l="25469" r="25469"/>
          <a:stretch/>
        </p:blipFill>
        <p:spPr>
          <a:xfrm>
            <a:off x="5435301" y="535000"/>
            <a:ext cx="2993700" cy="4073400"/>
          </a:xfrm>
          <a:prstGeom prst="roundRect">
            <a:avLst>
              <a:gd name="adj" fmla="val 16667"/>
            </a:avLst>
          </a:prstGeom>
        </p:spPr>
      </p:pic>
      <p:grpSp>
        <p:nvGrpSpPr>
          <p:cNvPr id="373" name="Google Shape;373;p30"/>
          <p:cNvGrpSpPr/>
          <p:nvPr/>
        </p:nvGrpSpPr>
        <p:grpSpPr>
          <a:xfrm>
            <a:off x="6281633" y="4066212"/>
            <a:ext cx="3757142" cy="643314"/>
            <a:chOff x="5105006" y="3956125"/>
            <a:chExt cx="4400494" cy="753472"/>
          </a:xfrm>
        </p:grpSpPr>
        <p:sp>
          <p:nvSpPr>
            <p:cNvPr id="374" name="Google Shape;374;p30"/>
            <p:cNvSpPr/>
            <p:nvPr/>
          </p:nvSpPr>
          <p:spPr>
            <a:xfrm rot="5400000">
              <a:off x="7371373" y="2007269"/>
              <a:ext cx="168572" cy="406628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rot="5400000">
              <a:off x="7220967" y="2132614"/>
              <a:ext cx="168572" cy="4400494"/>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rot="5400000">
              <a:off x="7584475" y="2796922"/>
              <a:ext cx="168572" cy="3656779"/>
            </a:xfrm>
            <a:custGeom>
              <a:avLst/>
              <a:gdLst/>
              <a:ahLst/>
              <a:cxnLst/>
              <a:rect l="l" t="t" r="r" b="b"/>
              <a:pathLst>
                <a:path w="2680" h="142066" extrusionOk="0">
                  <a:moveTo>
                    <a:pt x="0" y="0"/>
                  </a:moveTo>
                  <a:lnTo>
                    <a:pt x="0" y="142065"/>
                  </a:lnTo>
                  <a:lnTo>
                    <a:pt x="2679" y="142065"/>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30"/>
          <p:cNvSpPr/>
          <p:nvPr/>
        </p:nvSpPr>
        <p:spPr>
          <a:xfrm rot="10800000">
            <a:off x="-2764616" y="4138175"/>
            <a:ext cx="5184501" cy="5624481"/>
          </a:xfrm>
          <a:custGeom>
            <a:avLst/>
            <a:gdLst/>
            <a:ahLst/>
            <a:cxnLst/>
            <a:rect l="l" t="t" r="r" b="b"/>
            <a:pathLst>
              <a:path w="91381" h="99136" extrusionOk="0">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65;p41">
            <a:extLst>
              <a:ext uri="{FF2B5EF4-FFF2-40B4-BE49-F238E27FC236}">
                <a16:creationId xmlns:a16="http://schemas.microsoft.com/office/drawing/2014/main" id="{601B709F-F96F-AD71-1493-4421186E4644}"/>
              </a:ext>
            </a:extLst>
          </p:cNvPr>
          <p:cNvSpPr txBox="1">
            <a:spLocks/>
          </p:cNvSpPr>
          <p:nvPr/>
        </p:nvSpPr>
        <p:spPr>
          <a:xfrm>
            <a:off x="715000" y="1180582"/>
            <a:ext cx="4190830" cy="18819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1pPr>
            <a:lvl2pPr marL="914400" marR="0" lvl="1"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2pPr>
            <a:lvl3pPr marL="1371600" marR="0" lvl="2"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3pPr>
            <a:lvl4pPr marL="1828800" marR="0" lvl="3"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4pPr>
            <a:lvl5pPr marL="2286000" marR="0" lvl="4"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5pPr>
            <a:lvl6pPr marL="2743200" marR="0" lvl="5"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6pPr>
            <a:lvl7pPr marL="3200400" marR="0" lvl="6"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7pPr>
            <a:lvl8pPr marL="3657600" marR="0" lvl="7"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8pPr>
            <a:lvl9pPr marL="4114800" marR="0" lvl="8" indent="-304800" algn="l" rtl="0">
              <a:lnSpc>
                <a:spcPct val="100000"/>
              </a:lnSpc>
              <a:spcBef>
                <a:spcPts val="0"/>
              </a:spcBef>
              <a:spcAft>
                <a:spcPts val="0"/>
              </a:spcAft>
              <a:buClr>
                <a:schemeClr val="dk1"/>
              </a:buClr>
              <a:buSzPts val="1200"/>
              <a:buFont typeface="Asap"/>
              <a:buChar char="■"/>
              <a:defRPr sz="1200" b="0" i="0" u="none" strike="noStrike" cap="none">
                <a:solidFill>
                  <a:schemeClr val="dk1"/>
                </a:solidFill>
                <a:latin typeface="Asap"/>
                <a:ea typeface="Asap"/>
                <a:cs typeface="Asap"/>
                <a:sym typeface="Asap"/>
              </a:defRPr>
            </a:lvl9pPr>
          </a:lstStyle>
          <a:p>
            <a:pPr marL="38100" indent="0">
              <a:lnSpc>
                <a:spcPct val="150000"/>
              </a:lnSpc>
              <a:buNone/>
            </a:pPr>
            <a:r>
              <a:rPr lang="en-US" dirty="0"/>
              <a:t>Existing digital board solutions are expensive, require specific hardware, and are often limited to fixed locations. Moreover, they may not be readily available in every educational setting. This creates a gap in providing an interactive and dynamic learning experience to students. Our project aims to bridge this gap by offering a cost-effective, portable, and accessible alternative.</a:t>
            </a:r>
          </a:p>
        </p:txBody>
      </p:sp>
    </p:spTree>
    <p:extLst>
      <p:ext uri="{BB962C8B-B14F-4D97-AF65-F5344CB8AC3E}">
        <p14:creationId xmlns:p14="http://schemas.microsoft.com/office/powerpoint/2010/main" val="27744448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Marketing Mix MK Plan by Slidesgo">
  <a:themeElements>
    <a:clrScheme name="Simple Light">
      <a:dk1>
        <a:srgbClr val="FFFED2"/>
      </a:dk1>
      <a:lt1>
        <a:srgbClr val="303030"/>
      </a:lt1>
      <a:dk2>
        <a:srgbClr val="606060"/>
      </a:dk2>
      <a:lt2>
        <a:srgbClr val="49E5B5"/>
      </a:lt2>
      <a:accent1>
        <a:srgbClr val="8D6CFA"/>
      </a:accent1>
      <a:accent2>
        <a:srgbClr val="FCC353"/>
      </a:accent2>
      <a:accent3>
        <a:srgbClr val="FFFFFF"/>
      </a:accent3>
      <a:accent4>
        <a:srgbClr val="FFFFFF"/>
      </a:accent4>
      <a:accent5>
        <a:srgbClr val="FFFFFF"/>
      </a:accent5>
      <a:accent6>
        <a:srgbClr val="FFFFFF"/>
      </a:accent6>
      <a:hlink>
        <a:srgbClr val="FFFED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372</TotalTime>
  <Words>888</Words>
  <Application>Microsoft Office PowerPoint</Application>
  <PresentationFormat>On-screen Show (16:9)</PresentationFormat>
  <Paragraphs>71</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Nunito Light</vt:lpstr>
      <vt:lpstr>Arial</vt:lpstr>
      <vt:lpstr>Montserrat</vt:lpstr>
      <vt:lpstr>Bebas Neue</vt:lpstr>
      <vt:lpstr>Syne</vt:lpstr>
      <vt:lpstr>Asap</vt:lpstr>
      <vt:lpstr>Raleway</vt:lpstr>
      <vt:lpstr>Marketing Mix MK Plan by Slidesgo</vt:lpstr>
      <vt:lpstr>INVISIBLE AIR CANVAS</vt:lpstr>
      <vt:lpstr>01</vt:lpstr>
      <vt:lpstr>THE ACTUAL PROBLEM</vt:lpstr>
      <vt:lpstr>ACTUAL PROBLEM</vt:lpstr>
      <vt:lpstr>INTRODUCTION</vt:lpstr>
      <vt:lpstr>INTRODUCTION</vt:lpstr>
      <vt:lpstr>MOTIVATION</vt:lpstr>
      <vt:lpstr>LITERATURE SURVEY</vt:lpstr>
      <vt:lpstr>GAP ANALYSIS</vt:lpstr>
      <vt:lpstr>OBJECTIVES</vt:lpstr>
      <vt:lpstr>FUTURE SCOPE</vt:lpstr>
      <vt:lpstr>HARDWARE &amp; SOFTWARE REQUIREMENTS</vt:lpstr>
      <vt:lpstr>SOCIAL IMPACT</vt:lpstr>
      <vt:lpstr>CONCLUSION</vt:lpstr>
      <vt:lpstr>THANKS A LOT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INVISIBLE AIR CANVAS</dc:title>
  <dc:creator>Sushant Patil</dc:creator>
  <cp:lastModifiedBy>Sushant Patil</cp:lastModifiedBy>
  <cp:revision>7</cp:revision>
  <dcterms:modified xsi:type="dcterms:W3CDTF">2023-09-25T21:04:09Z</dcterms:modified>
</cp:coreProperties>
</file>